
<file path=[Content_Types].xml><?xml version="1.0" encoding="utf-8"?>
<Types xmlns="http://schemas.openxmlformats.org/package/2006/content-types">
  <Default Extension="png" ContentType="image/png"/>
  <Default Extension="rels" ContentType="application/vnd.openxmlformats-package.relationships+xml"/>
  <Default Extension="xml" ContentType="application/xml"/>
  <Default Extension="tif" ContentType="image/tiff"/>
  <Default Extension="jpg" ContentType="image/jpe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notesSlides/notesSlide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saveSubsetFonts="1" autoCompressPictures="0">
  <p:sldMasterIdLst>
    <p:sldMasterId id="2147483659" r:id="rId1"/>
    <p:sldMasterId id="2147483660" r:id="rId2"/>
  </p:sldMasterIdLst>
  <p:notesMasterIdLst>
    <p:notesMasterId r:id="rId42"/>
  </p:notesMasterIdLst>
  <p:handoutMasterIdLst>
    <p:handoutMasterId r:id="rId43"/>
  </p:handoutMasterIdLst>
  <p:sldIdLst>
    <p:sldId id="373" r:id="rId3"/>
    <p:sldId id="359" r:id="rId4"/>
    <p:sldId id="360" r:id="rId5"/>
    <p:sldId id="361" r:id="rId6"/>
    <p:sldId id="362" r:id="rId7"/>
    <p:sldId id="363" r:id="rId8"/>
    <p:sldId id="365" r:id="rId9"/>
    <p:sldId id="366" r:id="rId10"/>
    <p:sldId id="367" r:id="rId11"/>
    <p:sldId id="368" r:id="rId12"/>
    <p:sldId id="369" r:id="rId13"/>
    <p:sldId id="370" r:id="rId14"/>
    <p:sldId id="371" r:id="rId15"/>
    <p:sldId id="372" r:id="rId16"/>
    <p:sldId id="320" r:id="rId17"/>
    <p:sldId id="355" r:id="rId18"/>
    <p:sldId id="322" r:id="rId19"/>
    <p:sldId id="323" r:id="rId20"/>
    <p:sldId id="356" r:id="rId21"/>
    <p:sldId id="343" r:id="rId22"/>
    <p:sldId id="324" r:id="rId23"/>
    <p:sldId id="325" r:id="rId24"/>
    <p:sldId id="326" r:id="rId25"/>
    <p:sldId id="327" r:id="rId26"/>
    <p:sldId id="345" r:id="rId27"/>
    <p:sldId id="328" r:id="rId28"/>
    <p:sldId id="329" r:id="rId29"/>
    <p:sldId id="330" r:id="rId30"/>
    <p:sldId id="331" r:id="rId31"/>
    <p:sldId id="332" r:id="rId32"/>
    <p:sldId id="333" r:id="rId33"/>
    <p:sldId id="352" r:id="rId34"/>
    <p:sldId id="334" r:id="rId35"/>
    <p:sldId id="353" r:id="rId36"/>
    <p:sldId id="335" r:id="rId37"/>
    <p:sldId id="336" r:id="rId38"/>
    <p:sldId id="337" r:id="rId39"/>
    <p:sldId id="338" r:id="rId40"/>
    <p:sldId id="305" r:id="rId41"/>
  </p:sldIdLst>
  <p:sldSz cx="9144000" cy="6858000" type="screen4x3"/>
  <p:notesSz cx="6858000" cy="9144000"/>
  <p:defaultTextStyle>
    <a:defPPr>
      <a:defRPr lang="en-US"/>
    </a:defPPr>
    <a:lvl1pPr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1pPr>
    <a:lvl2pPr marL="4572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2pPr>
    <a:lvl3pPr marL="9144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3pPr>
    <a:lvl4pPr marL="13716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4pPr>
    <a:lvl5pPr marL="1828800" algn="l" rtl="0" eaLnBrk="0" fontAlgn="base" hangingPunct="0">
      <a:spcBef>
        <a:spcPct val="0"/>
      </a:spcBef>
      <a:spcAft>
        <a:spcPct val="0"/>
      </a:spcAft>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5pPr>
    <a:lvl6pPr marL="22860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6pPr>
    <a:lvl7pPr marL="27432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7pPr>
    <a:lvl8pPr marL="32004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8pPr>
    <a:lvl9pPr marL="3657600" algn="l" defTabSz="914400" rtl="0" eaLnBrk="1" latinLnBrk="0" hangingPunct="1">
      <a:defRPr sz="1400" kern="1200">
        <a:solidFill>
          <a:srgbClr val="000000"/>
        </a:solidFill>
        <a:latin typeface="Arial" panose="020B0604020202020204" pitchFamily="34" charset="0"/>
        <a:ea typeface="+mn-ea"/>
        <a:cs typeface="Arial" panose="020B0604020202020204" pitchFamily="34" charset="0"/>
        <a:sym typeface="Arial" panose="020B0604020202020204" pitchFamily="34" charset="0"/>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40F9630F-82C1-40B7-BC3A-925EFCFF5E92}">
  <a:tblStyle styleId="{40F9630F-82C1-40B7-BC3A-925EFCFF5E92}" styleName="Table_0">
    <a:wholeTbl>
      <a:tcTxStyle b="off" i="off">
        <a:font>
          <a:latin typeface="Arial"/>
          <a:ea typeface="Arial"/>
          <a:cs typeface="Arial"/>
        </a:font>
        <a:schemeClr val="dk1"/>
      </a:tcTxStyle>
      <a:tcStyle>
        <a:tcBdr>
          <a:left>
            <a:ln w="9525" cap="flat" cmpd="sng">
              <a:solidFill>
                <a:srgbClr val="000000">
                  <a:alpha val="0"/>
                </a:srgbClr>
              </a:solidFill>
              <a:prstDash val="solid"/>
              <a:round/>
              <a:headEnd type="none" w="med" len="med"/>
              <a:tailEnd type="none" w="med" len="med"/>
            </a:ln>
          </a:left>
          <a:right>
            <a:ln w="9525" cap="flat" cmpd="sng">
              <a:solidFill>
                <a:srgbClr val="000000">
                  <a:alpha val="0"/>
                </a:srgbClr>
              </a:solidFill>
              <a:prstDash val="solid"/>
              <a:round/>
              <a:headEnd type="none" w="med" len="med"/>
              <a:tailEnd type="none" w="med" len="med"/>
            </a:ln>
          </a:right>
          <a:top>
            <a:ln w="12700" cap="flat" cmpd="sng">
              <a:solidFill>
                <a:schemeClr val="accent1"/>
              </a:solidFill>
              <a:prstDash val="solid"/>
              <a:round/>
              <a:headEnd type="none" w="med" len="med"/>
              <a:tailEnd type="none" w="med" len="med"/>
            </a:ln>
          </a:top>
          <a:bottom>
            <a:ln w="12700" cap="flat" cmpd="sng">
              <a:solidFill>
                <a:schemeClr val="accent1"/>
              </a:solidFill>
              <a:prstDash val="solid"/>
              <a:round/>
              <a:headEnd type="none" w="med" len="med"/>
              <a:tailEnd type="none" w="med" len="med"/>
            </a:ln>
          </a:bottom>
          <a:insideH>
            <a:ln w="9525" cap="flat" cmpd="sng">
              <a:solidFill>
                <a:srgbClr val="000000">
                  <a:alpha val="0"/>
                </a:srgbClr>
              </a:solidFill>
              <a:prstDash val="solid"/>
              <a:round/>
              <a:headEnd type="none" w="med" len="med"/>
              <a:tailEnd type="none" w="med" len="med"/>
            </a:ln>
          </a:insideH>
          <a:insideV>
            <a:ln w="9525" cap="flat" cmpd="sng">
              <a:solidFill>
                <a:srgbClr val="000000">
                  <a:alpha val="0"/>
                </a:srgbClr>
              </a:solidFill>
              <a:prstDash val="solid"/>
              <a:round/>
              <a:headEnd type="none" w="med" len="med"/>
              <a:tailEnd type="none" w="med" len="med"/>
            </a:ln>
          </a:insideV>
        </a:tcBdr>
        <a:fill>
          <a:solidFill>
            <a:srgbClr val="FFFFFF">
              <a:alpha val="0"/>
            </a:srgbClr>
          </a:solidFill>
        </a:fill>
      </a:tcStyle>
    </a:wholeTbl>
    <a:band1H>
      <a:tcStyle>
        <a:tcBdr/>
        <a:fill>
          <a:solidFill>
            <a:schemeClr val="accent1">
              <a:alpha val="20000"/>
            </a:schemeClr>
          </a:solidFill>
        </a:fill>
      </a:tcStyle>
    </a:band1H>
    <a:band1V>
      <a:tcStyle>
        <a:tcBdr/>
        <a:fill>
          <a:solidFill>
            <a:schemeClr val="accent1">
              <a:alpha val="20000"/>
            </a:schemeClr>
          </a:solidFill>
        </a:fill>
      </a:tcStyle>
    </a:band1V>
    <a:lastCol>
      <a:tcTxStyle b="on" i="off"/>
      <a:tcStyle>
        <a:tcBdr/>
      </a:tcStyle>
    </a:lastCol>
    <a:firstCol>
      <a:tcTxStyle b="on" i="off"/>
      <a:tcStyle>
        <a:tcBdr/>
      </a:tcStyle>
    </a:firstCol>
    <a:lastRow>
      <a:tcTxStyle b="on" i="off"/>
      <a:tcStyle>
        <a:tcBdr>
          <a:top>
            <a:ln w="12700" cap="flat" cmpd="sng">
              <a:solidFill>
                <a:schemeClr val="accent1"/>
              </a:solidFill>
              <a:prstDash val="solid"/>
              <a:round/>
              <a:headEnd type="none" w="med" len="med"/>
              <a:tailEnd type="none" w="med" len="med"/>
            </a:ln>
          </a:top>
        </a:tcBdr>
        <a:fill>
          <a:solidFill>
            <a:srgbClr val="FFFFFF">
              <a:alpha val="0"/>
            </a:srgbClr>
          </a:solidFill>
        </a:fill>
      </a:tcStyle>
    </a:lastRow>
    <a:firstRow>
      <a:tcTxStyle b="on" i="off"/>
      <a:tcStyle>
        <a:tcBdr>
          <a:bottom>
            <a:ln w="12700" cap="flat" cmpd="sng">
              <a:solidFill>
                <a:schemeClr val="accent1"/>
              </a:solidFill>
              <a:prstDash val="solid"/>
              <a:round/>
              <a:headEnd type="none" w="med" len="med"/>
              <a:tailEnd type="none" w="med" len="med"/>
            </a:ln>
          </a:bottom>
        </a:tcBdr>
        <a:fill>
          <a:solidFill>
            <a:srgbClr val="FFFFFF">
              <a:alpha val="0"/>
            </a:srgb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34555" autoAdjust="0"/>
    <p:restoredTop sz="86386" autoAdjust="0"/>
  </p:normalViewPr>
  <p:slideViewPr>
    <p:cSldViewPr snapToGrid="0" snapToObjects="1">
      <p:cViewPr varScale="1">
        <p:scale>
          <a:sx n="63" d="100"/>
          <a:sy n="63" d="100"/>
        </p:scale>
        <p:origin x="954" y="72"/>
      </p:cViewPr>
      <p:guideLst>
        <p:guide orient="horz" pos="2160"/>
        <p:guide pos="2880"/>
      </p:guideLst>
    </p:cSldViewPr>
  </p:slideViewPr>
  <p:outlineViewPr>
    <p:cViewPr>
      <p:scale>
        <a:sx n="33" d="100"/>
        <a:sy n="33" d="100"/>
      </p:scale>
      <p:origin x="0" y="-16716"/>
    </p:cViewPr>
  </p:outlineViewPr>
  <p:notesTextViewPr>
    <p:cViewPr>
      <p:scale>
        <a:sx n="100" d="100"/>
        <a:sy n="100" d="100"/>
      </p:scale>
      <p:origin x="0" y="0"/>
    </p:cViewPr>
  </p:notesTextViewPr>
  <p:sorterViewPr>
    <p:cViewPr>
      <p:scale>
        <a:sx n="66" d="100"/>
        <a:sy n="66" d="100"/>
      </p:scale>
      <p:origin x="0" y="-5082"/>
    </p:cViewPr>
  </p:sorter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1.xml"/><Relationship Id="rId18" Type="http://schemas.openxmlformats.org/officeDocument/2006/relationships/slide" Target="slides/slide16.xml"/><Relationship Id="rId26" Type="http://schemas.openxmlformats.org/officeDocument/2006/relationships/slide" Target="slides/slide24.xml"/><Relationship Id="rId39" Type="http://schemas.openxmlformats.org/officeDocument/2006/relationships/slide" Target="slides/slide37.xml"/><Relationship Id="rId21" Type="http://schemas.openxmlformats.org/officeDocument/2006/relationships/slide" Target="slides/slide19.xml"/><Relationship Id="rId34" Type="http://schemas.openxmlformats.org/officeDocument/2006/relationships/slide" Target="slides/slide32.xml"/><Relationship Id="rId42" Type="http://schemas.openxmlformats.org/officeDocument/2006/relationships/notesMaster" Target="notesMasters/notesMaster1.xml"/><Relationship Id="rId47" Type="http://schemas.openxmlformats.org/officeDocument/2006/relationships/tableStyles" Target="tableStyles.xml"/><Relationship Id="rId7" Type="http://schemas.openxmlformats.org/officeDocument/2006/relationships/slide" Target="slides/slide5.xml"/><Relationship Id="rId2" Type="http://schemas.openxmlformats.org/officeDocument/2006/relationships/slideMaster" Target="slideMasters/slideMaster2.xml"/><Relationship Id="rId16" Type="http://schemas.openxmlformats.org/officeDocument/2006/relationships/slide" Target="slides/slide14.xml"/><Relationship Id="rId29" Type="http://schemas.openxmlformats.org/officeDocument/2006/relationships/slide" Target="slides/slide27.xml"/><Relationship Id="rId1" Type="http://schemas.openxmlformats.org/officeDocument/2006/relationships/slideMaster" Target="slideMasters/slideMaster1.xml"/><Relationship Id="rId6" Type="http://schemas.openxmlformats.org/officeDocument/2006/relationships/slide" Target="slides/slide4.xml"/><Relationship Id="rId11" Type="http://schemas.openxmlformats.org/officeDocument/2006/relationships/slide" Target="slides/slide9.xml"/><Relationship Id="rId24" Type="http://schemas.openxmlformats.org/officeDocument/2006/relationships/slide" Target="slides/slide22.xml"/><Relationship Id="rId32" Type="http://schemas.openxmlformats.org/officeDocument/2006/relationships/slide" Target="slides/slide30.xml"/><Relationship Id="rId37" Type="http://schemas.openxmlformats.org/officeDocument/2006/relationships/slide" Target="slides/slide35.xml"/><Relationship Id="rId40" Type="http://schemas.openxmlformats.org/officeDocument/2006/relationships/slide" Target="slides/slide38.xml"/><Relationship Id="rId45" Type="http://schemas.openxmlformats.org/officeDocument/2006/relationships/viewProps" Target="viewProps.xml"/><Relationship Id="rId5" Type="http://schemas.openxmlformats.org/officeDocument/2006/relationships/slide" Target="slides/slide3.xml"/><Relationship Id="rId15" Type="http://schemas.openxmlformats.org/officeDocument/2006/relationships/slide" Target="slides/slide13.xml"/><Relationship Id="rId23" Type="http://schemas.openxmlformats.org/officeDocument/2006/relationships/slide" Target="slides/slide21.xml"/><Relationship Id="rId28" Type="http://schemas.openxmlformats.org/officeDocument/2006/relationships/slide" Target="slides/slide26.xml"/><Relationship Id="rId36" Type="http://schemas.openxmlformats.org/officeDocument/2006/relationships/slide" Target="slides/slide34.xml"/><Relationship Id="rId10" Type="http://schemas.openxmlformats.org/officeDocument/2006/relationships/slide" Target="slides/slide8.xml"/><Relationship Id="rId19" Type="http://schemas.openxmlformats.org/officeDocument/2006/relationships/slide" Target="slides/slide17.xml"/><Relationship Id="rId31" Type="http://schemas.openxmlformats.org/officeDocument/2006/relationships/slide" Target="slides/slide29.xml"/><Relationship Id="rId44" Type="http://schemas.openxmlformats.org/officeDocument/2006/relationships/presProps" Target="presProps.xml"/><Relationship Id="rId4" Type="http://schemas.openxmlformats.org/officeDocument/2006/relationships/slide" Target="slides/slide2.xml"/><Relationship Id="rId9" Type="http://schemas.openxmlformats.org/officeDocument/2006/relationships/slide" Target="slides/slide7.xml"/><Relationship Id="rId14" Type="http://schemas.openxmlformats.org/officeDocument/2006/relationships/slide" Target="slides/slide12.xml"/><Relationship Id="rId22" Type="http://schemas.openxmlformats.org/officeDocument/2006/relationships/slide" Target="slides/slide20.xml"/><Relationship Id="rId27" Type="http://schemas.openxmlformats.org/officeDocument/2006/relationships/slide" Target="slides/slide25.xml"/><Relationship Id="rId30" Type="http://schemas.openxmlformats.org/officeDocument/2006/relationships/slide" Target="slides/slide28.xml"/><Relationship Id="rId35" Type="http://schemas.openxmlformats.org/officeDocument/2006/relationships/slide" Target="slides/slide33.xml"/><Relationship Id="rId43" Type="http://schemas.openxmlformats.org/officeDocument/2006/relationships/handoutMaster" Target="handoutMasters/handoutMaster1.xml"/><Relationship Id="rId8" Type="http://schemas.openxmlformats.org/officeDocument/2006/relationships/slide" Target="slides/slide6.xml"/><Relationship Id="rId3" Type="http://schemas.openxmlformats.org/officeDocument/2006/relationships/slide" Target="slides/slide1.xml"/><Relationship Id="rId12" Type="http://schemas.openxmlformats.org/officeDocument/2006/relationships/slide" Target="slides/slide10.xml"/><Relationship Id="rId17" Type="http://schemas.openxmlformats.org/officeDocument/2006/relationships/slide" Target="slides/slide15.xml"/><Relationship Id="rId25" Type="http://schemas.openxmlformats.org/officeDocument/2006/relationships/slide" Target="slides/slide23.xml"/><Relationship Id="rId33" Type="http://schemas.openxmlformats.org/officeDocument/2006/relationships/slide" Target="slides/slide31.xml"/><Relationship Id="rId38" Type="http://schemas.openxmlformats.org/officeDocument/2006/relationships/slide" Target="slides/slide36.xml"/><Relationship Id="rId46" Type="http://schemas.openxmlformats.org/officeDocument/2006/relationships/theme" Target="theme/theme1.xml"/><Relationship Id="rId20" Type="http://schemas.openxmlformats.org/officeDocument/2006/relationships/slide" Target="slides/slide18.xml"/><Relationship Id="rId41" Type="http://schemas.openxmlformats.org/officeDocument/2006/relationships/slide" Target="slides/slide39.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8434" name="Header Placeholder 1"/>
          <p:cNvSpPr>
            <a:spLocks noGrp="1"/>
          </p:cNvSpPr>
          <p:nvPr>
            <p:ph type="hdr" sz="quarter"/>
          </p:nvPr>
        </p:nvSpPr>
        <p:spPr bwMode="auto">
          <a:xfrm>
            <a:off x="0"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eaLnBrk="1" hangingPunct="1">
              <a:defRPr sz="1200"/>
            </a:lvl1pPr>
          </a:lstStyle>
          <a:p>
            <a:endParaRPr lang="en-US" altLang="en-US" dirty="0"/>
          </a:p>
        </p:txBody>
      </p:sp>
      <p:sp>
        <p:nvSpPr>
          <p:cNvPr id="18435" name="Date Placeholder 2"/>
          <p:cNvSpPr>
            <a:spLocks noGrp="1"/>
          </p:cNvSpPr>
          <p:nvPr>
            <p:ph type="dt" sz="quarter" idx="1"/>
          </p:nvPr>
        </p:nvSpPr>
        <p:spPr bwMode="auto">
          <a:xfrm>
            <a:off x="3884613"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lvl1pPr algn="r" eaLnBrk="1" hangingPunct="1">
              <a:defRPr sz="1200"/>
            </a:lvl1pPr>
          </a:lstStyle>
          <a:p>
            <a:fld id="{A6C873EF-FD61-40E3-9DEA-CB75E517B306}" type="datetimeFigureOut">
              <a:rPr lang="en-US" altLang="en-US"/>
              <a:pPr/>
              <a:t>10/2/2020</a:t>
            </a:fld>
            <a:endParaRPr lang="en-US" altLang="en-US" dirty="0"/>
          </a:p>
        </p:txBody>
      </p:sp>
      <p:sp>
        <p:nvSpPr>
          <p:cNvPr id="18436" name="Footer Placeholder 3"/>
          <p:cNvSpPr>
            <a:spLocks noGrp="1"/>
          </p:cNvSpPr>
          <p:nvPr>
            <p:ph type="ftr" sz="quarter" idx="2"/>
          </p:nvPr>
        </p:nvSpPr>
        <p:spPr bwMode="auto">
          <a:xfrm>
            <a:off x="0"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eaLnBrk="1" hangingPunct="1">
              <a:defRPr sz="1200"/>
            </a:lvl1pPr>
          </a:lstStyle>
          <a:p>
            <a:endParaRPr lang="en-US" altLang="en-US" dirty="0"/>
          </a:p>
        </p:txBody>
      </p:sp>
      <p:sp>
        <p:nvSpPr>
          <p:cNvPr id="18437" name="Slide Number Placeholder 4"/>
          <p:cNvSpPr>
            <a:spLocks noGrp="1"/>
          </p:cNvSpPr>
          <p:nvPr>
            <p:ph type="sldNum" sz="quarter" idx="3"/>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b" anchorCtr="0" compatLnSpc="1">
            <a:prstTxWarp prst="textNoShape">
              <a:avLst/>
            </a:prstTxWarp>
          </a:bodyPr>
          <a:lstStyle>
            <a:lvl1pPr algn="r" eaLnBrk="1" hangingPunct="1">
              <a:defRPr sz="1200"/>
            </a:lvl1pPr>
          </a:lstStyle>
          <a:p>
            <a:fld id="{2E8BE4DE-4FCC-4819-8499-0CBE85FC8C59}" type="slidenum">
              <a:rPr lang="en-US" altLang="en-US"/>
              <a:pPr/>
              <a:t>‹#›</a:t>
            </a:fld>
            <a:endParaRPr lang="en-US" altLang="en-US" dirty="0"/>
          </a:p>
        </p:txBody>
      </p:sp>
    </p:spTree>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tif>
</file>

<file path=ppt/media/image18.png>
</file>

<file path=ppt/media/image19.png>
</file>

<file path=ppt/media/image2.jp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jpg>
</file>

<file path=ppt/media/image30.png>
</file>

<file path=ppt/media/image31.jpg>
</file>

<file path=ppt/media/image32.png>
</file>

<file path=ppt/media/image33.png>
</file>

<file path=ppt/media/image34.jpg>
</file>

<file path=ppt/media/image35.png>
</file>

<file path=ppt/media/image36.png>
</file>

<file path=ppt/media/image37.png>
</file>

<file path=ppt/media/image38.png>
</file>

<file path=ppt/media/image39.png>
</file>

<file path=ppt/media/image4.png>
</file>

<file path=ppt/media/image40.png>
</file>

<file path=ppt/media/image41.png>
</file>

<file path=ppt/media/image42.png>
</file>

<file path=ppt/media/image43.png>
</file>

<file path=ppt/media/image44.png>
</file>

<file path=ppt/media/image45.png>
</file>

<file path=ppt/media/image46.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7410" name="Shape 3"/>
          <p:cNvSpPr txBox="1">
            <a:spLocks noGrp="1"/>
          </p:cNvSpPr>
          <p:nvPr>
            <p:ph type="hdr" idx="2"/>
          </p:nvPr>
        </p:nvSpPr>
        <p:spPr bwMode="auto">
          <a:xfrm>
            <a:off x="0"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lvl1pPr eaLnBrk="1" hangingPunct="1">
              <a:defRPr sz="1200"/>
            </a:lvl1pPr>
          </a:lstStyle>
          <a:p>
            <a:endParaRPr lang="en-US" altLang="en-US" dirty="0"/>
          </a:p>
        </p:txBody>
      </p:sp>
      <p:sp>
        <p:nvSpPr>
          <p:cNvPr id="17411" name="Shape 4"/>
          <p:cNvSpPr txBox="1">
            <a:spLocks noGrp="1"/>
          </p:cNvSpPr>
          <p:nvPr>
            <p:ph type="dt" idx="10"/>
          </p:nvPr>
        </p:nvSpPr>
        <p:spPr bwMode="auto">
          <a:xfrm>
            <a:off x="3884613" y="0"/>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lvl1pPr algn="r" eaLnBrk="1" hangingPunct="1">
              <a:defRPr sz="1200"/>
            </a:lvl1pPr>
          </a:lstStyle>
          <a:p>
            <a:endParaRPr lang="en-US" altLang="en-US" dirty="0"/>
          </a:p>
        </p:txBody>
      </p:sp>
      <p:sp>
        <p:nvSpPr>
          <p:cNvPr id="17412" name="Shape 5"/>
          <p:cNvSpPr>
            <a:spLocks noGrp="1" noRot="1" noChangeAspect="1"/>
          </p:cNvSpPr>
          <p:nvPr>
            <p:ph type="sldImg" idx="3"/>
          </p:nvPr>
        </p:nvSpPr>
        <p:spPr bwMode="auto">
          <a:xfrm>
            <a:off x="1143000" y="685800"/>
            <a:ext cx="4572000" cy="3429000"/>
          </a:xfrm>
          <a:custGeom>
            <a:avLst/>
            <a:gdLst>
              <a:gd name="T0" fmla="*/ 0 w 120000"/>
              <a:gd name="T1" fmla="*/ 0 h 120000"/>
              <a:gd name="T2" fmla="*/ 120000 w 120000"/>
              <a:gd name="T3" fmla="*/ 0 h 120000"/>
              <a:gd name="T4" fmla="*/ 120000 w 120000"/>
              <a:gd name="T5" fmla="*/ 120000 h 120000"/>
              <a:gd name="T6" fmla="*/ 0 w 120000"/>
              <a:gd name="T7" fmla="*/ 120000 h 120000"/>
              <a:gd name="T8" fmla="*/ 0 w 120000"/>
              <a:gd name="T9" fmla="*/ 0 h 120000"/>
              <a:gd name="T10" fmla="*/ 0 w 120000"/>
              <a:gd name="T11" fmla="*/ 0 h 120000"/>
              <a:gd name="T12" fmla="*/ 120000 w 120000"/>
              <a:gd name="T13" fmla="*/ 120000 h 120000"/>
            </a:gdLst>
            <a:ahLst/>
            <a:cxnLst>
              <a:cxn ang="0">
                <a:pos x="T0" y="T1"/>
              </a:cxn>
              <a:cxn ang="0">
                <a:pos x="T2" y="T3"/>
              </a:cxn>
              <a:cxn ang="0">
                <a:pos x="T4" y="T5"/>
              </a:cxn>
              <a:cxn ang="0">
                <a:pos x="T6" y="T7"/>
              </a:cxn>
              <a:cxn ang="0">
                <a:pos x="T8" y="T9"/>
              </a:cxn>
            </a:cxnLst>
            <a:rect l="T10" t="T11" r="T12" b="T13"/>
            <a:pathLst>
              <a:path w="120000" h="120000" extrusionOk="0">
                <a:moveTo>
                  <a:pt x="0" y="0"/>
                </a:moveTo>
                <a:lnTo>
                  <a:pt x="120000" y="0"/>
                </a:lnTo>
                <a:lnTo>
                  <a:pt x="120000" y="120000"/>
                </a:lnTo>
                <a:lnTo>
                  <a:pt x="0" y="120000"/>
                </a:lnTo>
                <a:lnTo>
                  <a:pt x="0" y="0"/>
                </a:lnTo>
                <a:close/>
              </a:path>
            </a:pathLst>
          </a:custGeom>
          <a:noFill/>
          <a:ln w="12700" cap="flat" cmpd="sng">
            <a:solidFill>
              <a:srgbClr val="000000"/>
            </a:solidFill>
            <a:prstDash val="solid"/>
            <a:round/>
            <a:headEnd type="none" w="med" len="med"/>
            <a:tailEnd type="none" w="med" len="med"/>
          </a:ln>
          <a:extLst>
            <a:ext uri="{909E8E84-426E-40DD-AFC4-6F175D3DCCD1}">
              <a14:hiddenFill xmlns:a14="http://schemas.microsoft.com/office/drawing/2010/main">
                <a:solidFill>
                  <a:srgbClr val="FFFFFF"/>
                </a:solidFill>
              </a14:hiddenFill>
            </a:ext>
          </a:extLst>
        </p:spPr>
      </p:sp>
      <p:sp>
        <p:nvSpPr>
          <p:cNvPr id="6" name="Shape 6"/>
          <p:cNvSpPr txBox="1">
            <a:spLocks noGrp="1"/>
          </p:cNvSpPr>
          <p:nvPr>
            <p:ph type="body" idx="1"/>
          </p:nvPr>
        </p:nvSpPr>
        <p:spPr>
          <a:xfrm>
            <a:off x="685800" y="4343400"/>
            <a:ext cx="5486400" cy="4114800"/>
          </a:xfrm>
          <a:prstGeom prst="rect">
            <a:avLst/>
          </a:prstGeom>
          <a:noFill/>
          <a:ln>
            <a:noFill/>
          </a:ln>
        </p:spPr>
        <p:txBody>
          <a:bodyPr lIns="91425" tIns="91425" rIns="91425" bIns="91425" anchor="t" anchorCtr="0"/>
          <a:lstStyle>
            <a:lvl1pPr marL="0" marR="0" lvl="0" indent="0" algn="l" rtl="0">
              <a:spcBef>
                <a:spcPts val="0"/>
              </a:spcBef>
              <a:buNone/>
              <a:defRPr sz="1200" b="0" i="0" u="none" strike="noStrike" cap="none">
                <a:solidFill>
                  <a:schemeClr val="dk1"/>
                </a:solidFill>
                <a:latin typeface="Arial"/>
                <a:ea typeface="Arial"/>
                <a:cs typeface="Arial"/>
                <a:sym typeface="Arial"/>
              </a:defRPr>
            </a:lvl1pPr>
            <a:lvl2pPr marL="457200" marR="0" lvl="1" indent="0" algn="l" rtl="0">
              <a:spcBef>
                <a:spcPts val="0"/>
              </a:spcBef>
              <a:buNone/>
              <a:defRPr sz="1200" b="0" i="0" u="none" strike="noStrike" cap="none">
                <a:solidFill>
                  <a:schemeClr val="dk1"/>
                </a:solidFill>
                <a:latin typeface="Arial"/>
                <a:ea typeface="Arial"/>
                <a:cs typeface="Arial"/>
                <a:sym typeface="Arial"/>
              </a:defRPr>
            </a:lvl2pPr>
            <a:lvl3pPr marL="914400" marR="0" lvl="2" indent="0" algn="l" rtl="0">
              <a:spcBef>
                <a:spcPts val="0"/>
              </a:spcBef>
              <a:buNone/>
              <a:defRPr sz="1200" b="0" i="0" u="none" strike="noStrike" cap="none">
                <a:solidFill>
                  <a:schemeClr val="dk1"/>
                </a:solidFill>
                <a:latin typeface="Arial"/>
                <a:ea typeface="Arial"/>
                <a:cs typeface="Arial"/>
                <a:sym typeface="Arial"/>
              </a:defRPr>
            </a:lvl3pPr>
            <a:lvl4pPr marL="1371600" marR="0" lvl="3" indent="0" algn="l" rtl="0">
              <a:spcBef>
                <a:spcPts val="0"/>
              </a:spcBef>
              <a:buNone/>
              <a:defRPr sz="1200" b="0" i="0" u="none" strike="noStrike" cap="none">
                <a:solidFill>
                  <a:schemeClr val="dk1"/>
                </a:solidFill>
                <a:latin typeface="Arial"/>
                <a:ea typeface="Arial"/>
                <a:cs typeface="Arial"/>
                <a:sym typeface="Arial"/>
              </a:defRPr>
            </a:lvl4pPr>
            <a:lvl5pPr marL="1828800" marR="0" lvl="4" indent="0" algn="l" rtl="0">
              <a:spcBef>
                <a:spcPts val="0"/>
              </a:spcBef>
              <a:buNone/>
              <a:defRPr sz="1200" b="0" i="0" u="none" strike="noStrike" cap="none">
                <a:solidFill>
                  <a:schemeClr val="dk1"/>
                </a:solidFill>
                <a:latin typeface="Arial"/>
                <a:ea typeface="Arial"/>
                <a:cs typeface="Arial"/>
                <a:sym typeface="Arial"/>
              </a:defRPr>
            </a:lvl5pPr>
            <a:lvl6pPr marL="2286000" marR="0" lvl="5" indent="0" algn="l" rtl="0">
              <a:spcBef>
                <a:spcPts val="0"/>
              </a:spcBef>
              <a:buNone/>
              <a:defRPr sz="1200" b="0" i="0" u="none" strike="noStrike" cap="none">
                <a:solidFill>
                  <a:schemeClr val="dk1"/>
                </a:solidFill>
                <a:latin typeface="Arial"/>
                <a:ea typeface="Arial"/>
                <a:cs typeface="Arial"/>
                <a:sym typeface="Arial"/>
              </a:defRPr>
            </a:lvl6pPr>
            <a:lvl7pPr marL="2743200" marR="0" lvl="6" indent="0" algn="l" rtl="0">
              <a:spcBef>
                <a:spcPts val="0"/>
              </a:spcBef>
              <a:buNone/>
              <a:defRPr sz="1200" b="0" i="0" u="none" strike="noStrike" cap="none">
                <a:solidFill>
                  <a:schemeClr val="dk1"/>
                </a:solidFill>
                <a:latin typeface="Arial"/>
                <a:ea typeface="Arial"/>
                <a:cs typeface="Arial"/>
                <a:sym typeface="Arial"/>
              </a:defRPr>
            </a:lvl7pPr>
            <a:lvl8pPr marL="3200400" marR="0" lvl="7" indent="0" algn="l" rtl="0">
              <a:spcBef>
                <a:spcPts val="0"/>
              </a:spcBef>
              <a:buNone/>
              <a:defRPr sz="1200" b="0" i="0" u="none" strike="noStrike" cap="none">
                <a:solidFill>
                  <a:schemeClr val="dk1"/>
                </a:solidFill>
                <a:latin typeface="Arial"/>
                <a:ea typeface="Arial"/>
                <a:cs typeface="Arial"/>
                <a:sym typeface="Arial"/>
              </a:defRPr>
            </a:lvl8pPr>
            <a:lvl9pPr marL="3657600" marR="0" lvl="8" indent="0" algn="l" rtl="0">
              <a:spcBef>
                <a:spcPts val="0"/>
              </a:spcBef>
              <a:buNone/>
              <a:defRPr sz="1200" b="0" i="0" u="none" strike="noStrike" cap="none">
                <a:solidFill>
                  <a:schemeClr val="dk1"/>
                </a:solidFill>
                <a:latin typeface="Arial"/>
                <a:ea typeface="Arial"/>
                <a:cs typeface="Arial"/>
                <a:sym typeface="Arial"/>
              </a:defRPr>
            </a:lvl9pPr>
          </a:lstStyle>
          <a:p>
            <a:pPr lvl="0"/>
            <a:endParaRPr noProof="0">
              <a:sym typeface="Arial"/>
            </a:endParaRPr>
          </a:p>
        </p:txBody>
      </p:sp>
      <p:sp>
        <p:nvSpPr>
          <p:cNvPr id="17414" name="Shape 7"/>
          <p:cNvSpPr txBox="1">
            <a:spLocks noGrp="1"/>
          </p:cNvSpPr>
          <p:nvPr>
            <p:ph type="ftr" idx="11"/>
          </p:nvPr>
        </p:nvSpPr>
        <p:spPr bwMode="auto">
          <a:xfrm>
            <a:off x="0"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lvl1pPr eaLnBrk="1" hangingPunct="1">
              <a:defRPr sz="1200"/>
            </a:lvl1pPr>
          </a:lstStyle>
          <a:p>
            <a:endParaRPr lang="en-US" altLang="en-US" dirty="0"/>
          </a:p>
        </p:txBody>
      </p:sp>
      <p:sp>
        <p:nvSpPr>
          <p:cNvPr id="17415" name="Shape 8"/>
          <p:cNvSpPr txBox="1">
            <a:spLocks noGrp="1"/>
          </p:cNvSpPr>
          <p:nvPr>
            <p:ph type="sldNum" idx="12"/>
          </p:nvPr>
        </p:nvSpPr>
        <p:spPr bwMode="auto">
          <a:xfrm>
            <a:off x="3884613" y="8685213"/>
            <a:ext cx="2971800" cy="4572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b" anchorCtr="0" compatLnSpc="1">
            <a:prstTxWarp prst="textNoShape">
              <a:avLst/>
            </a:prstTxWarp>
          </a:bodyPr>
          <a:lstStyle>
            <a:lvl1pPr algn="r" eaLnBrk="1" hangingPunct="1">
              <a:buSzPct val="25000"/>
              <a:defRPr sz="1200"/>
            </a:lvl1pPr>
          </a:lstStyle>
          <a:p>
            <a:fld id="{FDCDC6AE-0CA8-4031-9761-BC2B72D5F466}" type="slidenum">
              <a:rPr lang="en-US" altLang="en-US"/>
              <a:pPr/>
              <a:t>‹#›</a:t>
            </a:fld>
            <a:endParaRPr lang="en-US" altLang="en-US" dirty="0"/>
          </a:p>
        </p:txBody>
      </p:sp>
    </p:spTree>
  </p:cSld>
  <p:clrMap bg1="lt1" tx1="dk1" bg2="dk2" tx2="lt2" accent1="accent1" accent2="accent2" accent3="accent3" accent4="accent4" accent5="accent5" accent6="accent6" hlink="hlink" folHlink="folHlink"/>
  <p:notesStyle>
    <a:lvl1pPr algn="l" defTabSz="457200" rtl="0" fontAlgn="base">
      <a:spcBef>
        <a:spcPct val="30000"/>
      </a:spcBef>
      <a:spcAft>
        <a:spcPct val="0"/>
      </a:spcAft>
      <a:defRPr sz="1200" kern="1200">
        <a:solidFill>
          <a:schemeClr val="tx1"/>
        </a:solidFill>
        <a:latin typeface="+mn-lt"/>
        <a:ea typeface="+mn-ea"/>
        <a:cs typeface="+mn-cs"/>
      </a:defRPr>
    </a:lvl1pPr>
    <a:lvl2pPr marL="457200" algn="l" defTabSz="457200" rtl="0" fontAlgn="base">
      <a:spcBef>
        <a:spcPct val="30000"/>
      </a:spcBef>
      <a:spcAft>
        <a:spcPct val="0"/>
      </a:spcAft>
      <a:defRPr sz="1200" kern="1200">
        <a:solidFill>
          <a:schemeClr val="tx1"/>
        </a:solidFill>
        <a:latin typeface="+mn-lt"/>
        <a:ea typeface="+mn-ea"/>
        <a:cs typeface="+mn-cs"/>
      </a:defRPr>
    </a:lvl2pPr>
    <a:lvl3pPr marL="914400" algn="l" defTabSz="457200" rtl="0" fontAlgn="base">
      <a:spcBef>
        <a:spcPct val="30000"/>
      </a:spcBef>
      <a:spcAft>
        <a:spcPct val="0"/>
      </a:spcAft>
      <a:defRPr sz="1200" kern="1200">
        <a:solidFill>
          <a:schemeClr val="tx1"/>
        </a:solidFill>
        <a:latin typeface="+mn-lt"/>
        <a:ea typeface="+mn-ea"/>
        <a:cs typeface="+mn-cs"/>
      </a:defRPr>
    </a:lvl3pPr>
    <a:lvl4pPr marL="1371600" algn="l" defTabSz="457200" rtl="0" fontAlgn="base">
      <a:spcBef>
        <a:spcPct val="30000"/>
      </a:spcBef>
      <a:spcAft>
        <a:spcPct val="0"/>
      </a:spcAft>
      <a:defRPr sz="1200" kern="1200">
        <a:solidFill>
          <a:schemeClr val="tx1"/>
        </a:solidFill>
        <a:latin typeface="+mn-lt"/>
        <a:ea typeface="+mn-ea"/>
        <a:cs typeface="+mn-cs"/>
      </a:defRPr>
    </a:lvl4pPr>
    <a:lvl5pPr marL="1828800" algn="l" defTabSz="457200" rtl="0" fontAlgn="base">
      <a:spcBef>
        <a:spcPct val="30000"/>
      </a:spcBef>
      <a:spcAft>
        <a:spcPct val="0"/>
      </a:spcAft>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u="none" strike="noStrike" kern="1200" cap="none" dirty="0" smtClean="0">
                <a:solidFill>
                  <a:schemeClr val="dk1"/>
                </a:solidFill>
                <a:latin typeface="Arial"/>
                <a:ea typeface="Arial"/>
                <a:cs typeface="Arial"/>
                <a:sym typeface="Arial"/>
              </a:rPr>
              <a:t>If this PowerPoint presentation contains mathematical equations, you may need to check that your computer has the following installed:</a:t>
            </a:r>
          </a:p>
          <a:p>
            <a:r>
              <a:rPr lang="en-US" sz="1200" b="0" i="0" u="none" strike="noStrike" kern="1200" cap="none" dirty="0" smtClean="0">
                <a:solidFill>
                  <a:schemeClr val="dk1"/>
                </a:solidFill>
                <a:latin typeface="Arial"/>
                <a:ea typeface="Arial"/>
                <a:cs typeface="Arial"/>
                <a:sym typeface="Arial"/>
              </a:rPr>
              <a:t>1) MathType Plugin</a:t>
            </a:r>
          </a:p>
          <a:p>
            <a:r>
              <a:rPr lang="en-US" sz="1200" b="0" i="0" u="none" strike="noStrike" kern="1200" cap="none" dirty="0" smtClean="0">
                <a:solidFill>
                  <a:schemeClr val="dk1"/>
                </a:solidFill>
                <a:latin typeface="Arial"/>
                <a:ea typeface="Arial"/>
                <a:cs typeface="Arial"/>
                <a:sym typeface="Arial"/>
              </a:rPr>
              <a:t>2) Math Player (free versions available)</a:t>
            </a:r>
          </a:p>
          <a:p>
            <a:r>
              <a:rPr lang="en-US" sz="1200" b="0" i="0" u="none" strike="noStrike" kern="1200" cap="none" dirty="0" smtClean="0">
                <a:solidFill>
                  <a:schemeClr val="dk1"/>
                </a:solidFill>
                <a:latin typeface="Arial"/>
                <a:ea typeface="Arial"/>
                <a:cs typeface="Arial"/>
                <a:sym typeface="Arial"/>
              </a:rPr>
              <a:t>3) NVDA Reader (free versions available)</a:t>
            </a:r>
            <a:endParaRPr lang="en-US" dirty="0" smtClean="0"/>
          </a:p>
        </p:txBody>
      </p:sp>
      <p:sp>
        <p:nvSpPr>
          <p:cNvPr id="4" name="Slide Number Placeholder 3"/>
          <p:cNvSpPr>
            <a:spLocks noGrp="1"/>
          </p:cNvSpPr>
          <p:nvPr>
            <p:ph type="sldNum" idx="10"/>
          </p:nvPr>
        </p:nvSpPr>
        <p:spPr/>
        <p:txBody>
          <a:bodyPr/>
          <a:lstStyle/>
          <a:p>
            <a:pPr marL="0" marR="0" lvl="0" indent="0" algn="r" rtl="0">
              <a:spcBef>
                <a:spcPts val="0"/>
              </a:spcBef>
              <a:buSzPct val="25000"/>
              <a:buNone/>
            </a:pPr>
            <a:fld id="{00000000-1234-1234-1234-123412341234}" type="slidenum">
              <a:rPr lang="en-US" sz="1200" b="0" i="0" u="none" strike="noStrike" cap="none" smtClean="0">
                <a:solidFill>
                  <a:schemeClr val="dk1"/>
                </a:solidFill>
                <a:latin typeface="Arial"/>
                <a:ea typeface="Arial"/>
                <a:cs typeface="Arial"/>
                <a:sym typeface="Arial"/>
              </a:rPr>
              <a:t>1</a:t>
            </a:fld>
            <a:endParaRPr lang="en-US" sz="1200" b="0" i="0" u="none" strike="noStrike" cap="none" dirty="0">
              <a:solidFill>
                <a:schemeClr val="dk1"/>
              </a:solidFill>
              <a:latin typeface="Arial"/>
              <a:ea typeface="Arial"/>
              <a:cs typeface="Arial"/>
              <a:sym typeface="Arial"/>
            </a:endParaRPr>
          </a:p>
        </p:txBody>
      </p:sp>
    </p:spTree>
    <p:extLst>
      <p:ext uri="{BB962C8B-B14F-4D97-AF65-F5344CB8AC3E}">
        <p14:creationId xmlns:p14="http://schemas.microsoft.com/office/powerpoint/2010/main" val="152549988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Shape 17"/>
        <p:cNvGrpSpPr/>
        <p:nvPr/>
      </p:nvGrpSpPr>
      <p:grpSpPr>
        <a:xfrm>
          <a:off x="0" y="0"/>
          <a:ext cx="0" cy="0"/>
          <a:chOff x="0" y="0"/>
          <a:chExt cx="0" cy="0"/>
        </a:xfrm>
      </p:grpSpPr>
      <p:sp>
        <p:nvSpPr>
          <p:cNvPr id="4" name="Shape 18"/>
          <p:cNvSpPr>
            <a:spLocks noChangeArrowheads="1"/>
          </p:cNvSpPr>
          <p:nvPr/>
        </p:nvSpPr>
        <p:spPr bwMode="auto">
          <a:xfrm>
            <a:off x="0" y="0"/>
            <a:ext cx="9144000" cy="3886200"/>
          </a:xfrm>
          <a:prstGeom prst="rect">
            <a:avLst/>
          </a:prstGeom>
          <a:solidFill>
            <a:srgbClr val="007FA3"/>
          </a:solidFill>
          <a:ln w="25400">
            <a:solidFill>
              <a:srgbClr val="007FA3"/>
            </a:solidFill>
            <a:round/>
            <a:headEnd/>
            <a:tailEnd/>
          </a:ln>
        </p:spPr>
        <p:txBody>
          <a:bodyPr lIns="91425" tIns="45700" rIns="91425" bIns="45700" anchor="ctr"/>
          <a:lstStyle>
            <a:lvl1pPr>
              <a:defRPr sz="1400">
                <a:solidFill>
                  <a:srgbClr val="000000"/>
                </a:solidFill>
                <a:latin typeface="Arial" panose="020B0604020202020204" pitchFamily="34" charset="0"/>
                <a:cs typeface="Arial" panose="020B0604020202020204" pitchFamily="34" charset="0"/>
                <a:sym typeface="Arial" panose="020B0604020202020204" pitchFamily="34" charset="0"/>
              </a:defRPr>
            </a:lvl1pPr>
            <a:lvl2pPr marL="742950" indent="-285750">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marL="11430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marL="16002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marL="2057400" indent="-228600">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25146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29718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34290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3886200" indent="-22860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a:lstStyle>
          <a:p>
            <a:pPr algn="ctr" eaLnBrk="1" hangingPunct="1"/>
            <a:endParaRPr lang="en-US" altLang="en-US" sz="1800" dirty="0">
              <a:solidFill>
                <a:srgbClr val="FFFFFF"/>
              </a:solidFill>
            </a:endParaRPr>
          </a:p>
        </p:txBody>
      </p:sp>
      <p:sp>
        <p:nvSpPr>
          <p:cNvPr id="19" name="Shape 19"/>
          <p:cNvSpPr txBox="1">
            <a:spLocks noGrp="1"/>
          </p:cNvSpPr>
          <p:nvPr>
            <p:ph type="ctrTitle"/>
          </p:nvPr>
        </p:nvSpPr>
        <p:spPr>
          <a:xfrm>
            <a:off x="685800" y="762000"/>
            <a:ext cx="7772400" cy="2838451"/>
          </a:xfrm>
          <a:prstGeom prst="rect">
            <a:avLst/>
          </a:prstGeom>
          <a:noFill/>
          <a:ln>
            <a:noFill/>
          </a:ln>
        </p:spPr>
        <p:txBody>
          <a:bodyPr/>
          <a:lstStyle>
            <a:lvl1pPr marL="0" marR="0" lvl="0" indent="0" algn="l" rtl="0">
              <a:lnSpc>
                <a:spcPct val="100000"/>
              </a:lnSpc>
              <a:spcBef>
                <a:spcPts val="0"/>
              </a:spcBef>
              <a:buClr>
                <a:schemeClr val="lt1"/>
              </a:buClr>
              <a:buFont typeface="Times New Roman"/>
              <a:buNone/>
              <a:defRPr sz="3600" b="1" i="0" u="none" strike="noStrike" cap="none">
                <a:solidFill>
                  <a:schemeClr val="lt1"/>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20" name="Shape 20"/>
          <p:cNvSpPr txBox="1">
            <a:spLocks noGrp="1"/>
          </p:cNvSpPr>
          <p:nvPr>
            <p:ph type="subTitle" idx="1"/>
          </p:nvPr>
        </p:nvSpPr>
        <p:spPr>
          <a:xfrm>
            <a:off x="674687" y="3962400"/>
            <a:ext cx="7794625" cy="1752600"/>
          </a:xfrm>
          <a:prstGeom prst="rect">
            <a:avLst/>
          </a:prstGeom>
          <a:noFill/>
          <a:ln>
            <a:noFill/>
          </a:ln>
        </p:spPr>
        <p:txBody>
          <a:bodyPr/>
          <a:lstStyle>
            <a:lvl1pPr marL="0" marR="0" lvl="0" indent="0" algn="l" rtl="0">
              <a:spcBef>
                <a:spcPts val="0"/>
              </a:spcBef>
              <a:buClr>
                <a:srgbClr val="007FA3"/>
              </a:buClr>
              <a:buFont typeface="Arial"/>
              <a:buNone/>
              <a:defRPr sz="1800" b="0" i="0" u="none" strike="noStrike" cap="none">
                <a:solidFill>
                  <a:schemeClr val="dk1"/>
                </a:solidFill>
                <a:latin typeface="Arial"/>
                <a:ea typeface="Arial"/>
                <a:cs typeface="Arial"/>
                <a:sym typeface="Arial"/>
              </a:defRPr>
            </a:lvl1pPr>
            <a:lvl2pPr marL="457200" marR="0" lvl="1"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2pPr>
            <a:lvl3pPr marL="914400" marR="0" lvl="2" indent="0" algn="ctr"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4pPr>
            <a:lvl5pPr marL="1828800" marR="0" lvl="4" indent="0" algn="ctr" rtl="0">
              <a:spcBef>
                <a:spcPts val="600"/>
              </a:spcBef>
              <a:buClr>
                <a:srgbClr val="007FA3"/>
              </a:buClr>
              <a:buFont typeface="Arial"/>
              <a:buNone/>
              <a:defRPr sz="1600" b="0" i="0" u="none" strike="noStrike" cap="none">
                <a:solidFill>
                  <a:srgbClr val="888888"/>
                </a:solidFill>
                <a:latin typeface="Arial"/>
                <a:ea typeface="Arial"/>
                <a:cs typeface="Arial"/>
                <a:sym typeface="Arial"/>
              </a:defRPr>
            </a:lvl5pPr>
            <a:lvl6pPr marL="2286000" marR="0" lvl="5"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6pPr>
            <a:lvl7pPr marL="2743200" marR="0" lvl="6"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7pPr>
            <a:lvl8pPr marL="3200400" marR="0" lvl="7"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8pPr>
            <a:lvl9pPr marL="3657600" marR="0" lvl="8" indent="0" algn="ctr" rtl="0">
              <a:spcBef>
                <a:spcPts val="300"/>
              </a:spcBef>
              <a:buClr>
                <a:srgbClr val="007FA3"/>
              </a:buClr>
              <a:buFont typeface="Arial"/>
              <a:buNone/>
              <a:defRPr sz="1600" b="0" i="0" u="none" strike="noStrike" cap="none">
                <a:solidFill>
                  <a:srgbClr val="888888"/>
                </a:solidFill>
                <a:latin typeface="Arial"/>
                <a:ea typeface="Arial"/>
                <a:cs typeface="Arial"/>
                <a:sym typeface="Arial"/>
              </a:defRPr>
            </a:lvl9pPr>
          </a:lstStyle>
          <a:p>
            <a:endParaRPr dirty="0"/>
          </a:p>
        </p:txBody>
      </p:sp>
      <p:sp>
        <p:nvSpPr>
          <p:cNvPr id="5" name="Shape 21"/>
          <p:cNvSpPr txBox="1">
            <a:spLocks noGrp="1"/>
          </p:cNvSpPr>
          <p:nvPr>
            <p:ph type="ftr" idx="10"/>
          </p:nvPr>
        </p:nvSpPr>
        <p:spPr/>
        <p:txBody>
          <a:bodyPr/>
          <a:lstStyle>
            <a:lvl1pPr>
              <a:defRPr/>
            </a:lvl1pPr>
          </a:lstStyle>
          <a:p>
            <a:endParaRPr lang="en-US" altLang="en-US" dirty="0"/>
          </a:p>
        </p:txBody>
      </p:sp>
      <p:sp>
        <p:nvSpPr>
          <p:cNvPr id="6" name="Shape 22"/>
          <p:cNvSpPr txBox="1">
            <a:spLocks noGrp="1"/>
          </p:cNvSpPr>
          <p:nvPr>
            <p:ph type="dt" idx="11"/>
          </p:nvPr>
        </p:nvSpPr>
        <p:spPr/>
        <p:txBody>
          <a:bodyPr/>
          <a:lstStyle>
            <a:lvl1pPr>
              <a:defRPr/>
            </a:lvl1pPr>
          </a:lstStyle>
          <a:p>
            <a:endParaRPr lang="en-US" altLang="en-US" dirty="0"/>
          </a:p>
        </p:txBody>
      </p:sp>
      <p:sp>
        <p:nvSpPr>
          <p:cNvPr id="7" name="Shape 23"/>
          <p:cNvSpPr txBox="1">
            <a:spLocks noGrp="1"/>
          </p:cNvSpPr>
          <p:nvPr>
            <p:ph type="sldNum" idx="12"/>
          </p:nvPr>
        </p:nvSpPr>
        <p:spPr/>
        <p:txBody>
          <a:bodyPr/>
          <a:lstStyle>
            <a:lvl1pPr>
              <a:defRPr/>
            </a:lvl1pPr>
          </a:lstStyle>
          <a:p>
            <a:fld id="{C71387FF-32ED-4DBF-A8B8-C1779D4D3877}" type="slidenum">
              <a:rPr lang="en-US" altLang="en-US"/>
              <a:pPr/>
              <a:t>‹#›</a:t>
            </a:fld>
            <a:endParaRPr lang="en-US" altLang="en-US" dirty="0"/>
          </a:p>
        </p:txBody>
      </p:sp>
    </p:spTree>
    <p:extLst>
      <p:ext uri="{BB962C8B-B14F-4D97-AF65-F5344CB8AC3E}">
        <p14:creationId xmlns:p14="http://schemas.microsoft.com/office/powerpoint/2010/main" val="1134587975"/>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Title and Two Content">
    <p:spTree>
      <p:nvGrpSpPr>
        <p:cNvPr id="1" name="Shape 30"/>
        <p:cNvGrpSpPr/>
        <p:nvPr/>
      </p:nvGrpSpPr>
      <p:grpSpPr>
        <a:xfrm>
          <a:off x="0" y="0"/>
          <a:ext cx="0" cy="0"/>
          <a:chOff x="0" y="0"/>
          <a:chExt cx="0" cy="0"/>
        </a:xfrm>
      </p:grpSpPr>
      <p:sp>
        <p:nvSpPr>
          <p:cNvPr id="31" name="Shape 31"/>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2" name="Shape 32"/>
          <p:cNvSpPr txBox="1">
            <a:spLocks noGrp="1"/>
          </p:cNvSpPr>
          <p:nvPr>
            <p:ph type="body" idx="1"/>
          </p:nvPr>
        </p:nvSpPr>
        <p:spPr>
          <a:xfrm>
            <a:off x="457200" y="1600200"/>
            <a:ext cx="8229600" cy="2163763"/>
          </a:xfrm>
          <a:prstGeom prst="rect">
            <a:avLst/>
          </a:prstGeom>
          <a:noFill/>
          <a:ln>
            <a:noFill/>
          </a:ln>
        </p:spPr>
        <p:txBody>
          <a:bodyPr/>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33" name="Shape 33"/>
          <p:cNvSpPr txBox="1">
            <a:spLocks noGrp="1"/>
          </p:cNvSpPr>
          <p:nvPr>
            <p:ph type="body" idx="2"/>
          </p:nvPr>
        </p:nvSpPr>
        <p:spPr>
          <a:xfrm>
            <a:off x="457200" y="3962400"/>
            <a:ext cx="8229600" cy="2163763"/>
          </a:xfrm>
          <a:prstGeom prst="rect">
            <a:avLst/>
          </a:prstGeom>
          <a:noFill/>
          <a:ln>
            <a:noFill/>
          </a:ln>
        </p:spPr>
        <p:txBody>
          <a:bodyPr/>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6pPr>
            <a:lvl7pPr marL="2971800" marR="0" lvl="6"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7pPr>
            <a:lvl8pPr marL="3429000" marR="0" lvl="7"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8pPr>
            <a:lvl9pPr marL="3886200" marR="0" lvl="8" indent="-139700" algn="l" rtl="0">
              <a:spcBef>
                <a:spcPts val="300"/>
              </a:spcBef>
              <a:buClr>
                <a:srgbClr val="007FA3"/>
              </a:buClr>
              <a:buSzPct val="100000"/>
              <a:buFont typeface="Arial"/>
              <a:buChar char="•"/>
              <a:defRPr sz="1400" b="0" i="0" u="none" strike="noStrike" cap="none">
                <a:solidFill>
                  <a:schemeClr val="dk1"/>
                </a:solidFill>
                <a:latin typeface="Arial"/>
                <a:ea typeface="Arial"/>
                <a:cs typeface="Arial"/>
                <a:sym typeface="Arial"/>
              </a:defRPr>
            </a:lvl9pPr>
          </a:lstStyle>
          <a:p>
            <a:endParaRPr lang="en-US" dirty="0" smtClean="0"/>
          </a:p>
          <a:p>
            <a:pPr lvl="1"/>
            <a:endParaRPr lang="en-US" dirty="0" smtClean="0"/>
          </a:p>
          <a:p>
            <a:pPr lvl="2"/>
            <a:endParaRPr dirty="0"/>
          </a:p>
        </p:txBody>
      </p:sp>
      <p:sp>
        <p:nvSpPr>
          <p:cNvPr id="5" name="Shape 12"/>
          <p:cNvSpPr txBox="1">
            <a:spLocks noGrp="1"/>
          </p:cNvSpPr>
          <p:nvPr>
            <p:ph type="ftr" idx="12"/>
          </p:nvPr>
        </p:nvSpPr>
        <p:spPr>
          <a:ln/>
        </p:spPr>
        <p:txBody>
          <a:bodyPr/>
          <a:lstStyle>
            <a:lvl1pPr>
              <a:defRPr/>
            </a:lvl1pPr>
          </a:lstStyle>
          <a:p>
            <a:endParaRPr lang="en-US" altLang="en-US" dirty="0"/>
          </a:p>
        </p:txBody>
      </p:sp>
      <p:sp>
        <p:nvSpPr>
          <p:cNvPr id="6" name="Shape 13"/>
          <p:cNvSpPr txBox="1">
            <a:spLocks noGrp="1"/>
          </p:cNvSpPr>
          <p:nvPr>
            <p:ph type="dt" idx="13"/>
          </p:nvPr>
        </p:nvSpPr>
        <p:spPr>
          <a:ln/>
        </p:spPr>
        <p:txBody>
          <a:bodyPr/>
          <a:lstStyle>
            <a:lvl1pPr>
              <a:defRPr/>
            </a:lvl1pPr>
          </a:lstStyle>
          <a:p>
            <a:endParaRPr lang="en-US" altLang="en-US" dirty="0"/>
          </a:p>
        </p:txBody>
      </p:sp>
      <p:sp>
        <p:nvSpPr>
          <p:cNvPr id="7" name="Shape 14"/>
          <p:cNvSpPr txBox="1">
            <a:spLocks noGrp="1"/>
          </p:cNvSpPr>
          <p:nvPr>
            <p:ph type="sldNum" idx="14"/>
          </p:nvPr>
        </p:nvSpPr>
        <p:spPr>
          <a:ln/>
        </p:spPr>
        <p:txBody>
          <a:bodyPr/>
          <a:lstStyle>
            <a:lvl1pPr>
              <a:defRPr/>
            </a:lvl1pPr>
          </a:lstStyle>
          <a:p>
            <a:fld id="{E1CD2BCB-CE5E-44E9-8FAB-C04C7A3EBEB0}" type="slidenum">
              <a:rPr lang="en-US" altLang="en-US"/>
              <a:pPr/>
              <a:t>‹#›</a:t>
            </a:fld>
            <a:endParaRPr lang="en-US" altLang="en-US" dirty="0"/>
          </a:p>
        </p:txBody>
      </p:sp>
    </p:spTree>
    <p:extLst>
      <p:ext uri="{BB962C8B-B14F-4D97-AF65-F5344CB8AC3E}">
        <p14:creationId xmlns:p14="http://schemas.microsoft.com/office/powerpoint/2010/main" val="1731424086"/>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cSld name="Blank">
    <p:spTree>
      <p:nvGrpSpPr>
        <p:cNvPr id="1" name="Shape 79"/>
        <p:cNvGrpSpPr/>
        <p:nvPr/>
      </p:nvGrpSpPr>
      <p:grpSpPr>
        <a:xfrm>
          <a:off x="0" y="0"/>
          <a:ext cx="0" cy="0"/>
          <a:chOff x="0" y="0"/>
          <a:chExt cx="0" cy="0"/>
        </a:xfrm>
      </p:grpSpPr>
      <p:sp>
        <p:nvSpPr>
          <p:cNvPr id="2" name="Shape 80"/>
          <p:cNvSpPr txBox="1">
            <a:spLocks noGrp="1"/>
          </p:cNvSpPr>
          <p:nvPr>
            <p:ph type="ftr" idx="10"/>
          </p:nvPr>
        </p:nvSpPr>
        <p:spPr/>
        <p:txBody>
          <a:bodyPr/>
          <a:lstStyle>
            <a:lvl1pPr>
              <a:defRPr/>
            </a:lvl1pPr>
          </a:lstStyle>
          <a:p>
            <a:endParaRPr lang="en-US" altLang="en-US" dirty="0"/>
          </a:p>
        </p:txBody>
      </p:sp>
      <p:sp>
        <p:nvSpPr>
          <p:cNvPr id="3" name="Shape 81"/>
          <p:cNvSpPr txBox="1">
            <a:spLocks noGrp="1"/>
          </p:cNvSpPr>
          <p:nvPr>
            <p:ph type="dt" idx="11"/>
          </p:nvPr>
        </p:nvSpPr>
        <p:spPr/>
        <p:txBody>
          <a:bodyPr/>
          <a:lstStyle>
            <a:lvl1pPr>
              <a:defRPr>
                <a:solidFill>
                  <a:srgbClr val="000000"/>
                </a:solidFill>
              </a:defRPr>
            </a:lvl1pPr>
          </a:lstStyle>
          <a:p>
            <a:endParaRPr lang="en-US" altLang="en-US" dirty="0"/>
          </a:p>
        </p:txBody>
      </p:sp>
      <p:sp>
        <p:nvSpPr>
          <p:cNvPr id="4" name="Shape 82"/>
          <p:cNvSpPr txBox="1">
            <a:spLocks noGrp="1"/>
          </p:cNvSpPr>
          <p:nvPr>
            <p:ph type="sldNum" idx="12"/>
          </p:nvPr>
        </p:nvSpPr>
        <p:spPr/>
        <p:txBody>
          <a:bodyPr/>
          <a:lstStyle>
            <a:lvl1pPr>
              <a:defRPr>
                <a:solidFill>
                  <a:srgbClr val="000000"/>
                </a:solidFill>
              </a:defRPr>
            </a:lvl1pPr>
          </a:lstStyle>
          <a:p>
            <a:fld id="{BB0DD9ED-F0B6-43D5-8A76-DC839E0931C4}" type="slidenum">
              <a:rPr lang="en-US" altLang="en-US"/>
              <a:pPr/>
              <a:t>‹#›</a:t>
            </a:fld>
            <a:endParaRPr lang="en-US" altLang="en-US" dirty="0"/>
          </a:p>
        </p:txBody>
      </p:sp>
    </p:spTree>
    <p:extLst>
      <p:ext uri="{BB962C8B-B14F-4D97-AF65-F5344CB8AC3E}">
        <p14:creationId xmlns:p14="http://schemas.microsoft.com/office/powerpoint/2010/main" val="368237393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arning Objectives">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lvl1pPr>
              <a:defRPr>
                <a:solidFill>
                  <a:srgbClr val="3399B5"/>
                </a:solidFill>
              </a:defRPr>
            </a:lvl1pPr>
          </a:lstStyle>
          <a:p>
            <a:r>
              <a:rPr lang="en-US" dirty="0" smtClean="0"/>
              <a:t>Click to edit Master title style</a:t>
            </a:r>
            <a:endParaRPr lang="en-US" dirty="0"/>
          </a:p>
        </p:txBody>
      </p:sp>
      <p:sp>
        <p:nvSpPr>
          <p:cNvPr id="3" name="Content Placeholder 2"/>
          <p:cNvSpPr>
            <a:spLocks noGrp="1"/>
          </p:cNvSpPr>
          <p:nvPr>
            <p:ph idx="1"/>
          </p:nvPr>
        </p:nvSpPr>
        <p:spPr/>
        <p:txBody>
          <a:bodyPr/>
          <a:lstStyle>
            <a:lvl1pPr marL="118872" indent="-118872">
              <a:buClr>
                <a:srgbClr val="007FA3"/>
              </a:buClr>
              <a:buSzPct val="25000"/>
              <a:defRPr sz="1600"/>
            </a:lvl1pPr>
            <a:lvl2pPr marL="569913" indent="-285750">
              <a:buClr>
                <a:srgbClr val="007FA3"/>
              </a:buClr>
              <a:defRPr sz="1600"/>
            </a:lvl2pPr>
            <a:lvl3pPr>
              <a:buClr>
                <a:srgbClr val="007FA3"/>
              </a:buClr>
              <a:defRPr sz="1600"/>
            </a:lvl3pPr>
            <a:lvl4pPr>
              <a:buClr>
                <a:srgbClr val="007FA3"/>
              </a:buClr>
              <a:defRPr sz="1600"/>
            </a:lvl4pPr>
            <a:lvl5pPr>
              <a:buClr>
                <a:srgbClr val="007FA3"/>
              </a:buClr>
              <a:defRPr sz="1600"/>
            </a:lvl5pPr>
            <a:lvl6pPr>
              <a:buClr>
                <a:srgbClr val="007FA3"/>
              </a:buClr>
              <a:defRPr sz="1600"/>
            </a:lvl6pPr>
            <a:lvl7pPr>
              <a:buClr>
                <a:srgbClr val="007FA3"/>
              </a:buClr>
              <a:defRPr sz="1600"/>
            </a:lvl7pPr>
            <a:lvl8pPr>
              <a:buClr>
                <a:srgbClr val="007FA3"/>
              </a:buClr>
              <a:defRPr sz="1600"/>
            </a:lvl8pPr>
            <a:lvl9pPr>
              <a:buClr>
                <a:srgbClr val="007FA3"/>
              </a:buClr>
              <a:defRPr sz="16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Footer Placeholder 4"/>
          <p:cNvSpPr>
            <a:spLocks noGrp="1"/>
          </p:cNvSpPr>
          <p:nvPr>
            <p:ph type="ftr" sz="quarter" idx="10"/>
          </p:nvPr>
        </p:nvSpPr>
        <p:spPr/>
        <p:txBody>
          <a:bodyPr/>
          <a:lstStyle>
            <a:lvl1pPr>
              <a:defRPr/>
            </a:lvl1pPr>
          </a:lstStyle>
          <a:p>
            <a:endParaRPr lang="en-US" altLang="en-US" dirty="0"/>
          </a:p>
        </p:txBody>
      </p:sp>
      <p:sp>
        <p:nvSpPr>
          <p:cNvPr id="5" name="Date Placeholder 3"/>
          <p:cNvSpPr>
            <a:spLocks noGrp="1"/>
          </p:cNvSpPr>
          <p:nvPr>
            <p:ph type="dt" sz="half" idx="11"/>
          </p:nvPr>
        </p:nvSpPr>
        <p:spPr/>
        <p:txBody>
          <a:bodyPr/>
          <a:lstStyle>
            <a:lvl1pPr>
              <a:defRPr/>
            </a:lvl1pPr>
          </a:lstStyle>
          <a:p>
            <a:fld id="{CFCF0BCF-73E0-4D44-9F06-51A55A141F8E}" type="datetimeFigureOut">
              <a:rPr lang="en-US" altLang="en-US"/>
              <a:pPr/>
              <a:t>10/2/2020</a:t>
            </a:fld>
            <a:endParaRPr lang="en-US" altLang="en-US" dirty="0"/>
          </a:p>
        </p:txBody>
      </p:sp>
      <p:sp>
        <p:nvSpPr>
          <p:cNvPr id="6" name="Slide Number Placeholder 5"/>
          <p:cNvSpPr>
            <a:spLocks noGrp="1"/>
          </p:cNvSpPr>
          <p:nvPr>
            <p:ph type="sldNum" sz="quarter" idx="12"/>
          </p:nvPr>
        </p:nvSpPr>
        <p:spPr/>
        <p:txBody>
          <a:bodyPr/>
          <a:lstStyle>
            <a:lvl1pPr algn="l">
              <a:buSzTx/>
              <a:defRPr sz="1400">
                <a:solidFill>
                  <a:srgbClr val="000000"/>
                </a:solidFill>
              </a:defRPr>
            </a:lvl1pPr>
          </a:lstStyle>
          <a:p>
            <a:fld id="{6B801560-A291-44BD-AB97-A5D78D08D63C}" type="slidenum">
              <a:rPr lang="en-US" altLang="en-US"/>
              <a:pPr/>
              <a:t>‹#›</a:t>
            </a:fld>
            <a:endParaRPr lang="en-US" altLang="en-US" dirty="0"/>
          </a:p>
        </p:txBody>
      </p:sp>
    </p:spTree>
    <p:extLst>
      <p:ext uri="{BB962C8B-B14F-4D97-AF65-F5344CB8AC3E}">
        <p14:creationId xmlns:p14="http://schemas.microsoft.com/office/powerpoint/2010/main" val="2500814701"/>
      </p:ext>
    </p:extLst>
  </p:cSld>
  <p:clrMapOvr>
    <a:masterClrMapping/>
  </p:clrMapOvr>
  <p:transition spd="slow"/>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Title and 3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2"/>
          <p:cNvSpPr>
            <a:spLocks noGrp="1"/>
          </p:cNvSpPr>
          <p:nvPr>
            <p:ph idx="13"/>
          </p:nvPr>
        </p:nvSpPr>
        <p:spPr>
          <a:xfrm>
            <a:off x="473720" y="2807084"/>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73720" y="4013968"/>
            <a:ext cx="8229600" cy="91933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6" name="Footer Placeholder 4"/>
          <p:cNvSpPr>
            <a:spLocks noGrp="1"/>
          </p:cNvSpPr>
          <p:nvPr>
            <p:ph type="ftr" sz="quarter" idx="15"/>
          </p:nvPr>
        </p:nvSpPr>
        <p:spPr/>
        <p:txBody>
          <a:bodyPr/>
          <a:lstStyle>
            <a:lvl1pPr>
              <a:defRPr/>
            </a:lvl1pPr>
          </a:lstStyle>
          <a:p>
            <a:endParaRPr lang="en-US" altLang="en-US" dirty="0"/>
          </a:p>
        </p:txBody>
      </p:sp>
      <p:sp>
        <p:nvSpPr>
          <p:cNvPr id="7" name="Date Placeholder 3"/>
          <p:cNvSpPr>
            <a:spLocks noGrp="1"/>
          </p:cNvSpPr>
          <p:nvPr>
            <p:ph type="dt" sz="half" idx="16"/>
          </p:nvPr>
        </p:nvSpPr>
        <p:spPr/>
        <p:txBody>
          <a:bodyPr/>
          <a:lstStyle>
            <a:lvl1pPr>
              <a:defRPr/>
            </a:lvl1pPr>
          </a:lstStyle>
          <a:p>
            <a:fld id="{4A23B8FF-85CA-48B6-89A8-E15094D33836}" type="datetimeFigureOut">
              <a:rPr lang="en-US" altLang="en-US"/>
              <a:pPr/>
              <a:t>10/2/2020</a:t>
            </a:fld>
            <a:endParaRPr lang="en-US" altLang="en-US" dirty="0"/>
          </a:p>
        </p:txBody>
      </p:sp>
      <p:sp>
        <p:nvSpPr>
          <p:cNvPr id="10" name="Slide Number Placeholder 5"/>
          <p:cNvSpPr>
            <a:spLocks noGrp="1"/>
          </p:cNvSpPr>
          <p:nvPr>
            <p:ph type="sldNum" sz="quarter" idx="17"/>
          </p:nvPr>
        </p:nvSpPr>
        <p:spPr/>
        <p:txBody>
          <a:bodyPr/>
          <a:lstStyle>
            <a:lvl1pPr algn="l">
              <a:buSzTx/>
              <a:defRPr sz="1400">
                <a:solidFill>
                  <a:srgbClr val="000000"/>
                </a:solidFill>
              </a:defRPr>
            </a:lvl1pPr>
          </a:lstStyle>
          <a:p>
            <a:fld id="{D0470052-4946-4104-9717-50A4E78ED984}" type="slidenum">
              <a:rPr lang="en-US" altLang="en-US"/>
              <a:pPr/>
              <a:t>‹#›</a:t>
            </a:fld>
            <a:endParaRPr lang="en-US" altLang="en-US" dirty="0"/>
          </a:p>
        </p:txBody>
      </p:sp>
    </p:spTree>
    <p:extLst>
      <p:ext uri="{BB962C8B-B14F-4D97-AF65-F5344CB8AC3E}">
        <p14:creationId xmlns:p14="http://schemas.microsoft.com/office/powerpoint/2010/main" val="2479600086"/>
      </p:ext>
    </p:extLst>
  </p:cSld>
  <p:clrMapOvr>
    <a:masterClrMapping/>
  </p:clrMapOvr>
  <p:transition spd="slow"/>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itle and 4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60020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3" name="Content Placeholder 2"/>
          <p:cNvSpPr>
            <a:spLocks noGrp="1"/>
          </p:cNvSpPr>
          <p:nvPr>
            <p:ph idx="13"/>
          </p:nvPr>
        </p:nvSpPr>
        <p:spPr>
          <a:xfrm>
            <a:off x="473720" y="264168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9" name="Content Placeholder 2"/>
          <p:cNvSpPr>
            <a:spLocks noGrp="1"/>
          </p:cNvSpPr>
          <p:nvPr>
            <p:ph idx="14"/>
          </p:nvPr>
        </p:nvSpPr>
        <p:spPr>
          <a:xfrm>
            <a:off x="457200" y="368316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10" name="Content Placeholder 2"/>
          <p:cNvSpPr>
            <a:spLocks noGrp="1"/>
          </p:cNvSpPr>
          <p:nvPr>
            <p:ph idx="15"/>
          </p:nvPr>
        </p:nvSpPr>
        <p:spPr>
          <a:xfrm>
            <a:off x="457200" y="4724640"/>
            <a:ext cx="8229600" cy="711176"/>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Footer Placeholder 4"/>
          <p:cNvSpPr>
            <a:spLocks noGrp="1"/>
          </p:cNvSpPr>
          <p:nvPr>
            <p:ph type="ftr" sz="quarter" idx="16"/>
          </p:nvPr>
        </p:nvSpPr>
        <p:spPr/>
        <p:txBody>
          <a:bodyPr/>
          <a:lstStyle>
            <a:lvl1pPr>
              <a:defRPr/>
            </a:lvl1pPr>
          </a:lstStyle>
          <a:p>
            <a:endParaRPr lang="en-US" altLang="en-US" dirty="0"/>
          </a:p>
        </p:txBody>
      </p:sp>
      <p:sp>
        <p:nvSpPr>
          <p:cNvPr id="11" name="Date Placeholder 3"/>
          <p:cNvSpPr>
            <a:spLocks noGrp="1"/>
          </p:cNvSpPr>
          <p:nvPr>
            <p:ph type="dt" sz="half" idx="17"/>
          </p:nvPr>
        </p:nvSpPr>
        <p:spPr/>
        <p:txBody>
          <a:bodyPr/>
          <a:lstStyle>
            <a:lvl1pPr>
              <a:defRPr/>
            </a:lvl1pPr>
          </a:lstStyle>
          <a:p>
            <a:fld id="{27274AA8-9F6E-4503-A14B-D2ADFBE5ECEF}" type="datetimeFigureOut">
              <a:rPr lang="en-US" altLang="en-US"/>
              <a:pPr/>
              <a:t>10/2/2020</a:t>
            </a:fld>
            <a:endParaRPr lang="en-US" altLang="en-US" dirty="0"/>
          </a:p>
        </p:txBody>
      </p:sp>
      <p:sp>
        <p:nvSpPr>
          <p:cNvPr id="12" name="Slide Number Placeholder 5"/>
          <p:cNvSpPr>
            <a:spLocks noGrp="1"/>
          </p:cNvSpPr>
          <p:nvPr>
            <p:ph type="sldNum" sz="quarter" idx="18"/>
          </p:nvPr>
        </p:nvSpPr>
        <p:spPr/>
        <p:txBody>
          <a:bodyPr/>
          <a:lstStyle>
            <a:lvl1pPr algn="l">
              <a:buSzTx/>
              <a:defRPr sz="1400">
                <a:solidFill>
                  <a:srgbClr val="000000"/>
                </a:solidFill>
              </a:defRPr>
            </a:lvl1pPr>
          </a:lstStyle>
          <a:p>
            <a:fld id="{1FB7F306-1DFC-4E97-BD98-CF90D0E4BA9A}" type="slidenum">
              <a:rPr lang="en-US" altLang="en-US"/>
              <a:pPr/>
              <a:t>‹#›</a:t>
            </a:fld>
            <a:endParaRPr lang="en-US" altLang="en-US" dirty="0"/>
          </a:p>
        </p:txBody>
      </p:sp>
    </p:spTree>
    <p:extLst>
      <p:ext uri="{BB962C8B-B14F-4D97-AF65-F5344CB8AC3E}">
        <p14:creationId xmlns:p14="http://schemas.microsoft.com/office/powerpoint/2010/main" val="89797627"/>
      </p:ext>
    </p:extLst>
  </p:cSld>
  <p:clrMapOvr>
    <a:masterClrMapping/>
  </p:clrMapOvr>
  <p:transition spd="slow"/>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Title and 5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 name="Footer Placeholder 4"/>
          <p:cNvSpPr>
            <a:spLocks noGrp="1"/>
          </p:cNvSpPr>
          <p:nvPr>
            <p:ph type="ftr" sz="quarter" idx="18"/>
          </p:nvPr>
        </p:nvSpPr>
        <p:spPr/>
        <p:txBody>
          <a:bodyPr/>
          <a:lstStyle>
            <a:lvl1pPr>
              <a:defRPr/>
            </a:lvl1pPr>
          </a:lstStyle>
          <a:p>
            <a:endParaRPr lang="en-US" altLang="en-US" dirty="0"/>
          </a:p>
        </p:txBody>
      </p:sp>
      <p:sp>
        <p:nvSpPr>
          <p:cNvPr id="11" name="Date Placeholder 3"/>
          <p:cNvSpPr>
            <a:spLocks noGrp="1"/>
          </p:cNvSpPr>
          <p:nvPr>
            <p:ph type="dt" sz="half" idx="19"/>
          </p:nvPr>
        </p:nvSpPr>
        <p:spPr/>
        <p:txBody>
          <a:bodyPr/>
          <a:lstStyle>
            <a:lvl1pPr>
              <a:defRPr/>
            </a:lvl1pPr>
          </a:lstStyle>
          <a:p>
            <a:fld id="{D8D10211-6593-49C9-9F36-ADE23A5606A0}" type="datetimeFigureOut">
              <a:rPr lang="en-US" altLang="en-US"/>
              <a:pPr/>
              <a:t>10/2/2020</a:t>
            </a:fld>
            <a:endParaRPr lang="en-US" altLang="en-US" dirty="0"/>
          </a:p>
        </p:txBody>
      </p:sp>
      <p:sp>
        <p:nvSpPr>
          <p:cNvPr id="12" name="Slide Number Placeholder 5"/>
          <p:cNvSpPr>
            <a:spLocks noGrp="1"/>
          </p:cNvSpPr>
          <p:nvPr>
            <p:ph type="sldNum" sz="quarter" idx="20"/>
          </p:nvPr>
        </p:nvSpPr>
        <p:spPr/>
        <p:txBody>
          <a:bodyPr/>
          <a:lstStyle>
            <a:lvl1pPr algn="l">
              <a:buSzTx/>
              <a:defRPr sz="1400">
                <a:solidFill>
                  <a:srgbClr val="000000"/>
                </a:solidFill>
              </a:defRPr>
            </a:lvl1pPr>
          </a:lstStyle>
          <a:p>
            <a:fld id="{ADCE9DE8-A040-4C7F-BE14-C1F703C53E67}" type="slidenum">
              <a:rPr lang="en-US" altLang="en-US"/>
              <a:pPr/>
              <a:t>‹#›</a:t>
            </a:fld>
            <a:endParaRPr lang="en-US" altLang="en-US" dirty="0"/>
          </a:p>
        </p:txBody>
      </p:sp>
    </p:spTree>
    <p:extLst>
      <p:ext uri="{BB962C8B-B14F-4D97-AF65-F5344CB8AC3E}">
        <p14:creationId xmlns:p14="http://schemas.microsoft.com/office/powerpoint/2010/main" val="3436081516"/>
      </p:ext>
    </p:extLst>
  </p:cSld>
  <p:clrMapOvr>
    <a:masterClrMapping/>
  </p:clrMapOvr>
  <p:transition spd="slow"/>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Title and 6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a:xfrm>
            <a:off x="457200" y="1447801"/>
            <a:ext cx="8229600" cy="609600"/>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Content Placeholder 3"/>
          <p:cNvSpPr>
            <a:spLocks noGrp="1"/>
          </p:cNvSpPr>
          <p:nvPr>
            <p:ph idx="13"/>
          </p:nvPr>
        </p:nvSpPr>
        <p:spPr>
          <a:xfrm>
            <a:off x="457200" y="2286000"/>
            <a:ext cx="8229600" cy="563563"/>
          </a:xfrm>
        </p:spPr>
        <p:txBody>
          <a:bodyPr/>
          <a:lstStyle>
            <a:lvl1pPr>
              <a:defRPr sz="1600"/>
            </a:lvl1pPr>
            <a:lvl2pPr>
              <a:defRPr sz="1600"/>
            </a:lvl2pPr>
            <a:lvl3pPr>
              <a:defRPr sz="1600"/>
            </a:lvl3pPr>
            <a:lvl4pPr>
              <a:defRPr sz="1600"/>
            </a:lvl4pPr>
            <a:lvl5pPr>
              <a:defRPr sz="16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Content Placeholder 4"/>
          <p:cNvSpPr>
            <a:spLocks noGrp="1"/>
          </p:cNvSpPr>
          <p:nvPr>
            <p:ph sz="quarter" idx="14"/>
          </p:nvPr>
        </p:nvSpPr>
        <p:spPr>
          <a:xfrm>
            <a:off x="457200" y="3048000"/>
            <a:ext cx="8229600" cy="570589"/>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9" name="Content Placeholder 8"/>
          <p:cNvSpPr>
            <a:spLocks noGrp="1"/>
          </p:cNvSpPr>
          <p:nvPr>
            <p:ph sz="quarter" idx="15"/>
          </p:nvPr>
        </p:nvSpPr>
        <p:spPr>
          <a:xfrm>
            <a:off x="457200" y="3733800"/>
            <a:ext cx="3505200" cy="9144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16"/>
          </p:nvPr>
        </p:nvSpPr>
        <p:spPr>
          <a:xfrm>
            <a:off x="4343400" y="3733800"/>
            <a:ext cx="3886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4" name="Content Placeholder 13"/>
          <p:cNvSpPr>
            <a:spLocks noGrp="1"/>
          </p:cNvSpPr>
          <p:nvPr>
            <p:ph sz="quarter" idx="17"/>
          </p:nvPr>
        </p:nvSpPr>
        <p:spPr>
          <a:xfrm>
            <a:off x="457200" y="4876800"/>
            <a:ext cx="3505200" cy="990600"/>
          </a:xfrm>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0" name="Footer Placeholder 4"/>
          <p:cNvSpPr>
            <a:spLocks noGrp="1"/>
          </p:cNvSpPr>
          <p:nvPr>
            <p:ph type="ftr" sz="quarter" idx="18"/>
          </p:nvPr>
        </p:nvSpPr>
        <p:spPr/>
        <p:txBody>
          <a:bodyPr/>
          <a:lstStyle>
            <a:lvl1pPr>
              <a:defRPr/>
            </a:lvl1pPr>
          </a:lstStyle>
          <a:p>
            <a:endParaRPr lang="en-US" altLang="en-US" dirty="0"/>
          </a:p>
        </p:txBody>
      </p:sp>
      <p:sp>
        <p:nvSpPr>
          <p:cNvPr id="11" name="Date Placeholder 3"/>
          <p:cNvSpPr>
            <a:spLocks noGrp="1"/>
          </p:cNvSpPr>
          <p:nvPr>
            <p:ph type="dt" sz="half" idx="19"/>
          </p:nvPr>
        </p:nvSpPr>
        <p:spPr/>
        <p:txBody>
          <a:bodyPr/>
          <a:lstStyle>
            <a:lvl1pPr>
              <a:defRPr/>
            </a:lvl1pPr>
          </a:lstStyle>
          <a:p>
            <a:fld id="{67497AEC-DD66-4E6F-B4C5-C75355B6BEEB}" type="datetimeFigureOut">
              <a:rPr lang="en-US" altLang="en-US"/>
              <a:pPr/>
              <a:t>10/2/2020</a:t>
            </a:fld>
            <a:endParaRPr lang="en-US" altLang="en-US" dirty="0"/>
          </a:p>
        </p:txBody>
      </p:sp>
      <p:sp>
        <p:nvSpPr>
          <p:cNvPr id="13" name="Slide Number Placeholder 5"/>
          <p:cNvSpPr>
            <a:spLocks noGrp="1"/>
          </p:cNvSpPr>
          <p:nvPr>
            <p:ph type="sldNum" sz="quarter" idx="20"/>
          </p:nvPr>
        </p:nvSpPr>
        <p:spPr/>
        <p:txBody>
          <a:bodyPr/>
          <a:lstStyle>
            <a:lvl1pPr algn="l">
              <a:buSzTx/>
              <a:defRPr sz="1400">
                <a:solidFill>
                  <a:srgbClr val="000000"/>
                </a:solidFill>
              </a:defRPr>
            </a:lvl1pPr>
          </a:lstStyle>
          <a:p>
            <a:fld id="{4F2BDF5A-CDDA-4CBC-9368-9AB1ADDB4B51}" type="slidenum">
              <a:rPr lang="en-US" altLang="en-US"/>
              <a:pPr/>
              <a:t>‹#›</a:t>
            </a:fld>
            <a:endParaRPr lang="en-US" altLang="en-US" dirty="0"/>
          </a:p>
        </p:txBody>
      </p:sp>
    </p:spTree>
    <p:extLst>
      <p:ext uri="{BB962C8B-B14F-4D97-AF65-F5344CB8AC3E}">
        <p14:creationId xmlns:p14="http://schemas.microsoft.com/office/powerpoint/2010/main" val="3630690169"/>
      </p:ext>
    </p:extLst>
  </p:cSld>
  <p:clrMapOvr>
    <a:masterClrMapping/>
  </p:clrMapOvr>
  <p:transition spd="slow"/>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anchor="b"/>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9" name="Shape 39"/>
          <p:cNvSpPr txBox="1">
            <a:spLocks noGrp="1"/>
          </p:cNvSpPr>
          <p:nvPr>
            <p:ph type="body" idx="13"/>
          </p:nvPr>
        </p:nvSpPr>
        <p:spPr>
          <a:xfrm>
            <a:off x="474779" y="1500547"/>
            <a:ext cx="8229600" cy="205153"/>
          </a:xfrm>
          <a:prstGeom prst="rect">
            <a:avLst/>
          </a:prstGeom>
          <a:noFill/>
          <a:ln>
            <a:noFill/>
          </a:ln>
        </p:spPr>
        <p:txBody>
          <a:bodyPr/>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7" name="Shape 42"/>
          <p:cNvSpPr txBox="1">
            <a:spLocks noGrp="1"/>
          </p:cNvSpPr>
          <p:nvPr>
            <p:ph type="ftr" idx="14"/>
          </p:nvPr>
        </p:nvSpPr>
        <p:spPr>
          <a:xfrm>
            <a:off x="93663" y="6165850"/>
            <a:ext cx="8596312" cy="234950"/>
          </a:xfrm>
        </p:spPr>
        <p:txBody>
          <a:bodyPr/>
          <a:lstStyle>
            <a:lvl1pPr>
              <a:defRPr/>
            </a:lvl1pPr>
          </a:lstStyle>
          <a:p>
            <a:endParaRPr lang="en-US" altLang="en-US" dirty="0"/>
          </a:p>
        </p:txBody>
      </p:sp>
      <p:sp>
        <p:nvSpPr>
          <p:cNvPr id="8" name="Shape 43"/>
          <p:cNvSpPr txBox="1">
            <a:spLocks noGrp="1"/>
          </p:cNvSpPr>
          <p:nvPr>
            <p:ph type="dt" idx="15"/>
          </p:nvPr>
        </p:nvSpPr>
        <p:spPr/>
        <p:txBody>
          <a:bodyPr/>
          <a:lstStyle>
            <a:lvl1pPr>
              <a:defRPr/>
            </a:lvl1pPr>
          </a:lstStyle>
          <a:p>
            <a:endParaRPr lang="en-US" altLang="en-US" dirty="0"/>
          </a:p>
        </p:txBody>
      </p:sp>
      <p:sp>
        <p:nvSpPr>
          <p:cNvPr id="10" name="Shape 44"/>
          <p:cNvSpPr txBox="1">
            <a:spLocks noGrp="1"/>
          </p:cNvSpPr>
          <p:nvPr>
            <p:ph type="sldNum" idx="16"/>
          </p:nvPr>
        </p:nvSpPr>
        <p:spPr/>
        <p:txBody>
          <a:bodyPr/>
          <a:lstStyle>
            <a:lvl1pPr>
              <a:defRPr/>
            </a:lvl1pPr>
          </a:lstStyle>
          <a:p>
            <a:fld id="{12F026F1-0AD4-46AA-ABE9-88D0AD33188E}" type="slidenum">
              <a:rPr lang="en-US" altLang="en-US"/>
              <a:pPr/>
              <a:t>‹#›</a:t>
            </a:fld>
            <a:endParaRPr lang="en-US" altLang="en-US" dirty="0"/>
          </a:p>
        </p:txBody>
      </p:sp>
    </p:spTree>
    <p:extLst>
      <p:ext uri="{BB962C8B-B14F-4D97-AF65-F5344CB8AC3E}">
        <p14:creationId xmlns:p14="http://schemas.microsoft.com/office/powerpoint/2010/main" val="2908687238"/>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p:cSld name="Figure + Caption">
    <p:spTree>
      <p:nvGrpSpPr>
        <p:cNvPr id="1" name="Shape 53"/>
        <p:cNvGrpSpPr/>
        <p:nvPr/>
      </p:nvGrpSpPr>
      <p:grpSpPr>
        <a:xfrm>
          <a:off x="0" y="0"/>
          <a:ext cx="0" cy="0"/>
          <a:chOff x="0" y="0"/>
          <a:chExt cx="0" cy="0"/>
        </a:xfrm>
      </p:grpSpPr>
      <p:sp>
        <p:nvSpPr>
          <p:cNvPr id="54" name="Shape 54"/>
          <p:cNvSpPr txBox="1">
            <a:spLocks noGrp="1"/>
          </p:cNvSpPr>
          <p:nvPr>
            <p:ph type="title"/>
          </p:nvPr>
        </p:nvSpPr>
        <p:spPr>
          <a:xfrm>
            <a:off x="457200" y="228600"/>
            <a:ext cx="8229600" cy="1066799"/>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55" name="Shape 55"/>
          <p:cNvSpPr txBox="1">
            <a:spLocks noGrp="1"/>
          </p:cNvSpPr>
          <p:nvPr>
            <p:ph type="body" idx="1"/>
          </p:nvPr>
        </p:nvSpPr>
        <p:spPr>
          <a:xfrm>
            <a:off x="457200" y="5368160"/>
            <a:ext cx="8229600" cy="916856"/>
          </a:xfrm>
          <a:prstGeom prst="rect">
            <a:avLst/>
          </a:prstGeom>
          <a:noFill/>
          <a:ln>
            <a:noFill/>
          </a:ln>
        </p:spPr>
        <p:txBody>
          <a:bodyPr anchor="b"/>
          <a:lstStyle>
            <a:lvl1pPr marL="0" marR="0" lvl="0" indent="0" algn="l" rtl="0">
              <a:spcBef>
                <a:spcPts val="0"/>
              </a:spcBef>
              <a:buClr>
                <a:srgbClr val="007FA3"/>
              </a:buClr>
              <a:buFont typeface="Arial"/>
              <a:buNone/>
              <a:defRPr sz="8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4" name="Shape 56"/>
          <p:cNvSpPr txBox="1">
            <a:spLocks noGrp="1"/>
          </p:cNvSpPr>
          <p:nvPr>
            <p:ph type="ftr" idx="10"/>
          </p:nvPr>
        </p:nvSpPr>
        <p:spPr/>
        <p:txBody>
          <a:bodyPr/>
          <a:lstStyle>
            <a:lvl1pPr>
              <a:defRPr/>
            </a:lvl1pPr>
          </a:lstStyle>
          <a:p>
            <a:endParaRPr lang="en-US" altLang="en-US" dirty="0"/>
          </a:p>
        </p:txBody>
      </p:sp>
      <p:sp>
        <p:nvSpPr>
          <p:cNvPr id="5" name="Shape 57"/>
          <p:cNvSpPr txBox="1">
            <a:spLocks noGrp="1"/>
          </p:cNvSpPr>
          <p:nvPr>
            <p:ph type="dt" idx="11"/>
          </p:nvPr>
        </p:nvSpPr>
        <p:spPr/>
        <p:txBody>
          <a:bodyPr/>
          <a:lstStyle>
            <a:lvl1pPr>
              <a:defRPr>
                <a:solidFill>
                  <a:srgbClr val="000000"/>
                </a:solidFill>
              </a:defRPr>
            </a:lvl1pPr>
          </a:lstStyle>
          <a:p>
            <a:endParaRPr lang="en-US" altLang="en-US" dirty="0"/>
          </a:p>
        </p:txBody>
      </p:sp>
      <p:sp>
        <p:nvSpPr>
          <p:cNvPr id="6" name="Shape 58"/>
          <p:cNvSpPr txBox="1">
            <a:spLocks noGrp="1"/>
          </p:cNvSpPr>
          <p:nvPr>
            <p:ph type="sldNum" idx="12"/>
          </p:nvPr>
        </p:nvSpPr>
        <p:spPr/>
        <p:txBody>
          <a:bodyPr/>
          <a:lstStyle>
            <a:lvl1pPr>
              <a:defRPr>
                <a:solidFill>
                  <a:srgbClr val="000000"/>
                </a:solidFill>
              </a:defRPr>
            </a:lvl1pPr>
          </a:lstStyle>
          <a:p>
            <a:fld id="{39D80B01-F44B-459C-8CD2-E44647B9C3D3}" type="slidenum">
              <a:rPr lang="en-US" altLang="en-US"/>
              <a:pPr/>
              <a:t>‹#›</a:t>
            </a:fld>
            <a:endParaRPr lang="en-US" altLang="en-US" dirty="0"/>
          </a:p>
        </p:txBody>
      </p:sp>
    </p:spTree>
    <p:extLst>
      <p:ext uri="{BB962C8B-B14F-4D97-AF65-F5344CB8AC3E}">
        <p14:creationId xmlns:p14="http://schemas.microsoft.com/office/powerpoint/2010/main" val="399602040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cSld name="Title and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p:cNvSpPr txBox="1">
            <a:spLocks noGrp="1"/>
          </p:cNvSpPr>
          <p:nvPr>
            <p:ph type="body" idx="1"/>
          </p:nvPr>
        </p:nvSpPr>
        <p:spPr>
          <a:xfrm>
            <a:off x="457200" y="1600200"/>
            <a:ext cx="8229600" cy="4525963"/>
          </a:xfrm>
          <a:prstGeom prst="rect">
            <a:avLst/>
          </a:prstGeom>
          <a:noFill/>
          <a:ln>
            <a:noFill/>
          </a:ln>
        </p:spPr>
        <p:txBody>
          <a:bodyPr/>
          <a:lstStyle>
            <a:lvl1pPr marL="255600" marR="0" lvl="0" indent="-255600" algn="l" rtl="0">
              <a:spcBef>
                <a:spcPts val="1500"/>
              </a:spcBef>
              <a:buClr>
                <a:srgbClr val="007FA3"/>
              </a:buClr>
              <a:buSzPct val="100000"/>
              <a:buFont typeface="Arial" panose="020B0604020202020204" pitchFamily="34" charset="0"/>
              <a:buChar char="•"/>
              <a:tabLst>
                <a:tab pos="176213" algn="l"/>
              </a:tabLst>
              <a:defRPr sz="1600" b="0" i="0" u="none" strike="noStrike" cap="none">
                <a:solidFill>
                  <a:schemeClr val="dk1"/>
                </a:solidFill>
                <a:latin typeface="Arial"/>
                <a:ea typeface="Arial"/>
                <a:cs typeface="Arial"/>
                <a:sym typeface="Arial"/>
              </a:defRPr>
            </a:lvl1pPr>
            <a:lvl2pPr marL="742950" marR="0" lvl="1" indent="-283464"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2286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a:p>
            <a:pPr lvl="1"/>
            <a:endParaRPr lang="en-IN" dirty="0" smtClean="0"/>
          </a:p>
          <a:p>
            <a:pPr lvl="2"/>
            <a:endParaRPr lang="en-IN" dirty="0" smtClean="0"/>
          </a:p>
        </p:txBody>
      </p:sp>
    </p:spTree>
    <p:extLst>
      <p:ext uri="{BB962C8B-B14F-4D97-AF65-F5344CB8AC3E}">
        <p14:creationId xmlns:p14="http://schemas.microsoft.com/office/powerpoint/2010/main" val="2720288437"/>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1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Tree>
    <p:extLst>
      <p:ext uri="{BB962C8B-B14F-4D97-AF65-F5344CB8AC3E}">
        <p14:creationId xmlns:p14="http://schemas.microsoft.com/office/powerpoint/2010/main" val="1360951166"/>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2_Title and 5 Content">
    <p:spTree>
      <p:nvGrpSpPr>
        <p:cNvPr id="1" name="Shape 24"/>
        <p:cNvGrpSpPr/>
        <p:nvPr/>
      </p:nvGrpSpPr>
      <p:grpSpPr>
        <a:xfrm>
          <a:off x="0" y="0"/>
          <a:ext cx="0" cy="0"/>
          <a:chOff x="0" y="0"/>
          <a:chExt cx="0" cy="0"/>
        </a:xfrm>
      </p:grpSpPr>
      <p:sp>
        <p:nvSpPr>
          <p:cNvPr id="25" name="Title 1"/>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dirty="0"/>
          </a:p>
        </p:txBody>
      </p:sp>
      <p:sp>
        <p:nvSpPr>
          <p:cNvPr id="26" name="Content Placeholder 1"/>
          <p:cNvSpPr txBox="1">
            <a:spLocks noGrp="1"/>
          </p:cNvSpPr>
          <p:nvPr>
            <p:ph type="body" idx="1"/>
          </p:nvPr>
        </p:nvSpPr>
        <p:spPr>
          <a:xfrm>
            <a:off x="457200" y="1600201"/>
            <a:ext cx="8229600" cy="533400"/>
          </a:xfrm>
          <a:prstGeom prst="rect">
            <a:avLst/>
          </a:prstGeom>
          <a:noFill/>
          <a:ln>
            <a:noFill/>
          </a:ln>
        </p:spPr>
        <p:txBody>
          <a:bodyPr/>
          <a:lstStyle>
            <a:lvl1pPr marL="255600" marR="0" lvl="0" indent="-255600" algn="l" rtl="0">
              <a:spcBef>
                <a:spcPts val="1500"/>
              </a:spcBef>
              <a:buClr>
                <a:srgbClr val="007FA3"/>
              </a:buClr>
              <a:buSzPct val="100000"/>
              <a:buFont typeface="Arial" panose="020B0604020202020204" pitchFamily="34" charset="0"/>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lang="en-IN" dirty="0" smtClean="0"/>
          </a:p>
        </p:txBody>
      </p:sp>
      <p:sp>
        <p:nvSpPr>
          <p:cNvPr id="3" name="Content Placeholder 2"/>
          <p:cNvSpPr>
            <a:spLocks noGrp="1"/>
          </p:cNvSpPr>
          <p:nvPr>
            <p:ph sz="quarter" idx="13"/>
          </p:nvPr>
        </p:nvSpPr>
        <p:spPr>
          <a:xfrm>
            <a:off x="457200" y="2278063"/>
            <a:ext cx="8229600" cy="5588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5" name="Content Placeholder 4"/>
          <p:cNvSpPr>
            <a:spLocks noGrp="1"/>
          </p:cNvSpPr>
          <p:nvPr>
            <p:ph sz="quarter" idx="14"/>
          </p:nvPr>
        </p:nvSpPr>
        <p:spPr>
          <a:xfrm>
            <a:off x="457200" y="2954338"/>
            <a:ext cx="8232775" cy="609600"/>
          </a:xfrm>
        </p:spPr>
        <p:txBody>
          <a:bodyPr/>
          <a:lstStyle>
            <a:lvl1pPr indent="-255600">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7" name="Content Placeholder 6"/>
          <p:cNvSpPr>
            <a:spLocks noGrp="1"/>
          </p:cNvSpPr>
          <p:nvPr>
            <p:ph sz="quarter" idx="15"/>
          </p:nvPr>
        </p:nvSpPr>
        <p:spPr>
          <a:xfrm>
            <a:off x="457200" y="3733800"/>
            <a:ext cx="8229600" cy="5508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9" name="Content Placeholder 8"/>
          <p:cNvSpPr>
            <a:spLocks noGrp="1"/>
          </p:cNvSpPr>
          <p:nvPr>
            <p:ph sz="quarter" idx="16"/>
          </p:nvPr>
        </p:nvSpPr>
        <p:spPr>
          <a:xfrm>
            <a:off x="457200" y="4427538"/>
            <a:ext cx="8229600" cy="652462"/>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11" name="Content Placeholder 10"/>
          <p:cNvSpPr>
            <a:spLocks noGrp="1"/>
          </p:cNvSpPr>
          <p:nvPr>
            <p:ph sz="quarter" idx="17"/>
          </p:nvPr>
        </p:nvSpPr>
        <p:spPr>
          <a:xfrm>
            <a:off x="457200" y="5181600"/>
            <a:ext cx="8229600" cy="500063"/>
          </a:xfrm>
        </p:spPr>
        <p:txBody>
          <a:bodyPr/>
          <a:lstStyle>
            <a:lvl1pPr marL="255588" indent="-255588">
              <a:defRPr/>
            </a:lvl1pPr>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IN" dirty="0"/>
          </a:p>
        </p:txBody>
      </p:sp>
      <p:sp>
        <p:nvSpPr>
          <p:cNvPr id="4" name="Content Placeholder 3"/>
          <p:cNvSpPr>
            <a:spLocks noGrp="1"/>
          </p:cNvSpPr>
          <p:nvPr>
            <p:ph sz="quarter" idx="18"/>
          </p:nvPr>
        </p:nvSpPr>
        <p:spPr>
          <a:xfrm>
            <a:off x="457200" y="5811838"/>
            <a:ext cx="8229600" cy="457200"/>
          </a:xfrm>
        </p:spPr>
        <p:txBody>
          <a:bodyPr/>
          <a:lstStyle>
            <a:lvl2pPr indent="-283464">
              <a:defRPr/>
            </a:lvl2p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8" name="Content Placeholder 7"/>
          <p:cNvSpPr>
            <a:spLocks noGrp="1"/>
          </p:cNvSpPr>
          <p:nvPr>
            <p:ph sz="quarter" idx="19"/>
          </p:nvPr>
        </p:nvSpPr>
        <p:spPr>
          <a:xfrm>
            <a:off x="3657601" y="6418263"/>
            <a:ext cx="479834" cy="298450"/>
          </a:xfrm>
        </p:spPr>
        <p:txBody>
          <a:bodyPr/>
          <a:lstStyle/>
          <a:p>
            <a:pPr lvl="0"/>
            <a:r>
              <a:rPr lang="en-US" smtClean="0"/>
              <a:t>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12" name="Content Placeholder 11"/>
          <p:cNvSpPr>
            <a:spLocks noGrp="1"/>
          </p:cNvSpPr>
          <p:nvPr>
            <p:ph sz="quarter" idx="20"/>
          </p:nvPr>
        </p:nvSpPr>
        <p:spPr>
          <a:xfrm>
            <a:off x="5503863" y="6418263"/>
            <a:ext cx="45331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14" name="Content Placeholder 13"/>
          <p:cNvSpPr>
            <a:spLocks noGrp="1"/>
          </p:cNvSpPr>
          <p:nvPr>
            <p:ph sz="quarter" idx="21"/>
          </p:nvPr>
        </p:nvSpPr>
        <p:spPr>
          <a:xfrm>
            <a:off x="7200900" y="6418263"/>
            <a:ext cx="576027"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
        <p:nvSpPr>
          <p:cNvPr id="6" name="Content Placeholder 5"/>
          <p:cNvSpPr>
            <a:spLocks noGrp="1"/>
          </p:cNvSpPr>
          <p:nvPr>
            <p:ph sz="quarter" idx="22"/>
          </p:nvPr>
        </p:nvSpPr>
        <p:spPr>
          <a:xfrm flipH="1">
            <a:off x="7976101" y="6418263"/>
            <a:ext cx="778599" cy="298450"/>
          </a:xfrm>
        </p:spPr>
        <p:txBody>
          <a:bodyPr/>
          <a:lstStyle/>
          <a:p>
            <a:pPr lvl="0"/>
            <a:r>
              <a:rPr lang="en-US" dirty="0" smtClean="0"/>
              <a:t>Edit Master text styles</a:t>
            </a:r>
          </a:p>
          <a:p>
            <a:pPr lvl="1"/>
            <a:r>
              <a:rPr lang="en-US" dirty="0" smtClean="0"/>
              <a:t>Second level</a:t>
            </a:r>
          </a:p>
          <a:p>
            <a:pPr lvl="2"/>
            <a:r>
              <a:rPr lang="en-US" dirty="0" smtClean="0"/>
              <a:t>Third level</a:t>
            </a:r>
          </a:p>
          <a:p>
            <a:pPr lvl="3"/>
            <a:r>
              <a:rPr lang="en-US" dirty="0" smtClean="0"/>
              <a:t>Fourth level</a:t>
            </a:r>
          </a:p>
          <a:p>
            <a:pPr lvl="4"/>
            <a:r>
              <a:rPr lang="en-US" dirty="0" smtClean="0"/>
              <a:t>Fifth level</a:t>
            </a:r>
            <a:endParaRPr lang="en-US" dirty="0"/>
          </a:p>
        </p:txBody>
      </p:sp>
    </p:spTree>
    <p:extLst>
      <p:ext uri="{BB962C8B-B14F-4D97-AF65-F5344CB8AC3E}">
        <p14:creationId xmlns:p14="http://schemas.microsoft.com/office/powerpoint/2010/main" val="57045648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cSld name="Chapter Opener">
    <p:spTree>
      <p:nvGrpSpPr>
        <p:cNvPr id="1" name="Shape 37"/>
        <p:cNvGrpSpPr/>
        <p:nvPr/>
      </p:nvGrpSpPr>
      <p:grpSpPr>
        <a:xfrm>
          <a:off x="0" y="0"/>
          <a:ext cx="0" cy="0"/>
          <a:chOff x="0" y="0"/>
          <a:chExt cx="0" cy="0"/>
        </a:xfrm>
      </p:grpSpPr>
      <p:sp>
        <p:nvSpPr>
          <p:cNvPr id="38" name="Shape 38"/>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9" name="Shape 39"/>
          <p:cNvSpPr txBox="1">
            <a:spLocks noGrp="1"/>
          </p:cNvSpPr>
          <p:nvPr>
            <p:ph type="body" idx="1"/>
          </p:nvPr>
        </p:nvSpPr>
        <p:spPr>
          <a:xfrm>
            <a:off x="457200" y="816429"/>
            <a:ext cx="8229600" cy="478970"/>
          </a:xfrm>
          <a:prstGeom prst="rect">
            <a:avLst/>
          </a:prstGeom>
          <a:noFill/>
          <a:ln>
            <a:noFill/>
          </a:ln>
        </p:spPr>
        <p:txBody>
          <a:bodyPr/>
          <a:lstStyle>
            <a:lvl1pPr marL="0" marR="0" lvl="0" indent="0" algn="l" rtl="0">
              <a:spcBef>
                <a:spcPts val="0"/>
              </a:spcBef>
              <a:buClr>
                <a:srgbClr val="007FA3"/>
              </a:buClr>
              <a:buFont typeface="Arial"/>
              <a:buNone/>
              <a:defRPr sz="20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40" name="Shape 40"/>
          <p:cNvSpPr txBox="1">
            <a:spLocks noGrp="1"/>
          </p:cNvSpPr>
          <p:nvPr>
            <p:ph type="body" idx="2"/>
          </p:nvPr>
        </p:nvSpPr>
        <p:spPr>
          <a:xfrm>
            <a:off x="5029200" y="1600200"/>
            <a:ext cx="3657600" cy="1600198"/>
          </a:xfrm>
          <a:prstGeom prst="rect">
            <a:avLst/>
          </a:prstGeom>
          <a:noFill/>
          <a:ln>
            <a:noFill/>
          </a:ln>
        </p:spPr>
        <p:txBody>
          <a:bodyPr anchor="b"/>
          <a:lstStyle>
            <a:lvl1pPr marL="0" marR="0" lvl="0" indent="0" algn="l" rtl="0">
              <a:spcBef>
                <a:spcPts val="0"/>
              </a:spcBef>
              <a:buClr>
                <a:srgbClr val="007FA3"/>
              </a:buClr>
              <a:buFont typeface="Arial"/>
              <a:buNone/>
              <a:defRPr sz="30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44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4400" b="0" i="0" u="none" strike="noStrike" cap="none">
                <a:solidFill>
                  <a:schemeClr val="dk1"/>
                </a:solidFill>
                <a:latin typeface="Arial"/>
                <a:ea typeface="Arial"/>
                <a:cs typeface="Arial"/>
                <a:sym typeface="Arial"/>
              </a:defRPr>
            </a:lvl9pPr>
          </a:lstStyle>
          <a:p>
            <a:endParaRPr/>
          </a:p>
        </p:txBody>
      </p:sp>
      <p:sp>
        <p:nvSpPr>
          <p:cNvPr id="41" name="Shape 41"/>
          <p:cNvSpPr txBox="1">
            <a:spLocks noGrp="1"/>
          </p:cNvSpPr>
          <p:nvPr>
            <p:ph type="body" idx="3"/>
          </p:nvPr>
        </p:nvSpPr>
        <p:spPr>
          <a:xfrm>
            <a:off x="5029200" y="3200400"/>
            <a:ext cx="3657600" cy="2925763"/>
          </a:xfrm>
          <a:prstGeom prst="rect">
            <a:avLst/>
          </a:prstGeom>
          <a:noFill/>
          <a:ln>
            <a:noFill/>
          </a:ln>
        </p:spPr>
        <p:txBody>
          <a:bodyPr/>
          <a:lstStyle>
            <a:lvl1pPr marL="0" marR="0" lvl="0" indent="0" algn="l" rtl="0">
              <a:spcBef>
                <a:spcPts val="0"/>
              </a:spcBef>
              <a:buClr>
                <a:srgbClr val="007FA3"/>
              </a:buClr>
              <a:buFont typeface="Arial"/>
              <a:buNone/>
              <a:defRPr sz="2200" b="0" i="0" u="none" strike="noStrike" cap="none">
                <a:solidFill>
                  <a:schemeClr val="dk1"/>
                </a:solidFill>
                <a:latin typeface="Arial"/>
                <a:ea typeface="Arial"/>
                <a:cs typeface="Arial"/>
                <a:sym typeface="Arial"/>
              </a:defRPr>
            </a:lvl1pPr>
            <a:lvl2pPr marL="0" marR="0" lvl="1"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2pPr>
            <a:lvl3pPr marL="0" marR="0" lvl="2" indent="0" algn="l" rtl="0">
              <a:spcBef>
                <a:spcPts val="0"/>
              </a:spcBef>
              <a:buClr>
                <a:srgbClr val="007FA3"/>
              </a:buClr>
              <a:buFont typeface="Noto Sans Symbols"/>
              <a:buNone/>
              <a:defRPr sz="1600" b="0" i="0" u="none" strike="noStrike" cap="none">
                <a:solidFill>
                  <a:schemeClr val="dk1"/>
                </a:solidFill>
                <a:latin typeface="Arial"/>
                <a:ea typeface="Arial"/>
                <a:cs typeface="Arial"/>
                <a:sym typeface="Arial"/>
              </a:defRPr>
            </a:lvl3pPr>
            <a:lvl4pPr marL="0" marR="0" lvl="3"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4pPr>
            <a:lvl5pPr marL="0" marR="0" lvl="4"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5pPr>
            <a:lvl6pPr marL="0" marR="0" lvl="5"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6pPr>
            <a:lvl7pPr marL="0" marR="0" lvl="6"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7pPr>
            <a:lvl8pPr marL="0" marR="0" lvl="7"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8pPr>
            <a:lvl9pPr marL="0" marR="0" lvl="8" indent="0" algn="l" rtl="0">
              <a:spcBef>
                <a:spcPts val="0"/>
              </a:spcBef>
              <a:buClr>
                <a:srgbClr val="007FA3"/>
              </a:buClr>
              <a:buFont typeface="Arial"/>
              <a:buNone/>
              <a:defRPr sz="1600" b="0" i="0" u="none" strike="noStrike" cap="none">
                <a:solidFill>
                  <a:schemeClr val="dk1"/>
                </a:solidFill>
                <a:latin typeface="Arial"/>
                <a:ea typeface="Arial"/>
                <a:cs typeface="Arial"/>
                <a:sym typeface="Arial"/>
              </a:defRPr>
            </a:lvl9pPr>
          </a:lstStyle>
          <a:p>
            <a:endParaRPr/>
          </a:p>
        </p:txBody>
      </p:sp>
      <p:sp>
        <p:nvSpPr>
          <p:cNvPr id="6" name="Shape 42"/>
          <p:cNvSpPr txBox="1">
            <a:spLocks noGrp="1"/>
          </p:cNvSpPr>
          <p:nvPr>
            <p:ph type="ftr" idx="10"/>
          </p:nvPr>
        </p:nvSpPr>
        <p:spPr>
          <a:xfrm>
            <a:off x="93663" y="6165850"/>
            <a:ext cx="8596312" cy="234950"/>
          </a:xfrm>
        </p:spPr>
        <p:txBody>
          <a:bodyPr/>
          <a:lstStyle>
            <a:lvl1pPr>
              <a:defRPr/>
            </a:lvl1pPr>
          </a:lstStyle>
          <a:p>
            <a:endParaRPr lang="en-US" altLang="en-US" dirty="0"/>
          </a:p>
        </p:txBody>
      </p:sp>
      <p:sp>
        <p:nvSpPr>
          <p:cNvPr id="7" name="Shape 43"/>
          <p:cNvSpPr txBox="1">
            <a:spLocks noGrp="1"/>
          </p:cNvSpPr>
          <p:nvPr>
            <p:ph type="dt" idx="11"/>
          </p:nvPr>
        </p:nvSpPr>
        <p:spPr/>
        <p:txBody>
          <a:bodyPr/>
          <a:lstStyle>
            <a:lvl1pPr>
              <a:defRPr/>
            </a:lvl1pPr>
          </a:lstStyle>
          <a:p>
            <a:endParaRPr lang="en-US" altLang="en-US" dirty="0"/>
          </a:p>
        </p:txBody>
      </p:sp>
      <p:sp>
        <p:nvSpPr>
          <p:cNvPr id="8" name="Shape 44"/>
          <p:cNvSpPr txBox="1">
            <a:spLocks noGrp="1"/>
          </p:cNvSpPr>
          <p:nvPr>
            <p:ph type="sldNum" idx="12"/>
          </p:nvPr>
        </p:nvSpPr>
        <p:spPr/>
        <p:txBody>
          <a:bodyPr/>
          <a:lstStyle>
            <a:lvl1pPr>
              <a:defRPr/>
            </a:lvl1pPr>
          </a:lstStyle>
          <a:p>
            <a:fld id="{5DC7F202-4B44-4EE3-A135-1A0A39482C81}" type="slidenum">
              <a:rPr lang="en-US" altLang="en-US"/>
              <a:pPr/>
              <a:t>‹#›</a:t>
            </a:fld>
            <a:endParaRPr lang="en-US" altLang="en-US" dirty="0"/>
          </a:p>
        </p:txBody>
      </p:sp>
    </p:spTree>
    <p:extLst>
      <p:ext uri="{BB962C8B-B14F-4D97-AF65-F5344CB8AC3E}">
        <p14:creationId xmlns:p14="http://schemas.microsoft.com/office/powerpoint/2010/main" val="354941795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cSld name="Title + Learning Objectives and Content">
    <p:spTree>
      <p:nvGrpSpPr>
        <p:cNvPr id="1" name="Shape 61"/>
        <p:cNvGrpSpPr/>
        <p:nvPr/>
      </p:nvGrpSpPr>
      <p:grpSpPr>
        <a:xfrm>
          <a:off x="0" y="0"/>
          <a:ext cx="0" cy="0"/>
          <a:chOff x="0" y="0"/>
          <a:chExt cx="0" cy="0"/>
        </a:xfrm>
      </p:grpSpPr>
      <p:sp>
        <p:nvSpPr>
          <p:cNvPr id="62" name="Shape 62"/>
          <p:cNvSpPr txBox="1">
            <a:spLocks noGrp="1"/>
          </p:cNvSpPr>
          <p:nvPr>
            <p:ph type="title"/>
          </p:nvPr>
        </p:nvSpPr>
        <p:spPr>
          <a:xfrm>
            <a:off x="457200" y="215371"/>
            <a:ext cx="8229600" cy="622828"/>
          </a:xfrm>
          <a:prstGeom prst="rect">
            <a:avLst/>
          </a:prstGeom>
          <a:noFill/>
          <a:ln>
            <a:noFill/>
          </a:ln>
        </p:spPr>
        <p:txBody>
          <a:bodyPr anchor="t"/>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63" name="Shape 63"/>
          <p:cNvSpPr txBox="1">
            <a:spLocks noGrp="1"/>
          </p:cNvSpPr>
          <p:nvPr>
            <p:ph type="body" idx="1"/>
          </p:nvPr>
        </p:nvSpPr>
        <p:spPr>
          <a:xfrm>
            <a:off x="457200" y="816429"/>
            <a:ext cx="8229600" cy="402769"/>
          </a:xfrm>
          <a:prstGeom prst="rect">
            <a:avLst/>
          </a:prstGeom>
          <a:noFill/>
          <a:ln>
            <a:noFill/>
          </a:ln>
        </p:spPr>
        <p:txBody>
          <a:bodyPr/>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0" marR="0" lvl="1"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2pPr>
            <a:lvl3pPr marL="0" marR="0" lvl="2" indent="0" algn="l" rtl="0">
              <a:spcBef>
                <a:spcPts val="0"/>
              </a:spcBef>
              <a:buClr>
                <a:srgbClr val="007FA3"/>
              </a:buClr>
              <a:buFont typeface="Noto Sans Symbols"/>
              <a:buNone/>
              <a:defRPr sz="2400" b="0" i="0" u="none" strike="noStrike" cap="none">
                <a:solidFill>
                  <a:schemeClr val="lt1"/>
                </a:solidFill>
                <a:latin typeface="Arial"/>
                <a:ea typeface="Arial"/>
                <a:cs typeface="Arial"/>
                <a:sym typeface="Arial"/>
              </a:defRPr>
            </a:lvl3pPr>
            <a:lvl4pPr marL="0" marR="0" lvl="3"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4pPr>
            <a:lvl5pPr marL="0" marR="0" lvl="4"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5pPr>
            <a:lvl6pPr marL="0" marR="0" lvl="5"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6pPr>
            <a:lvl7pPr marL="0" marR="0" lvl="6"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7pPr>
            <a:lvl8pPr marL="0" marR="0" lvl="7"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8pPr>
            <a:lvl9pPr marL="0" marR="0" lvl="8" indent="0" algn="l" rtl="0">
              <a:spcBef>
                <a:spcPts val="0"/>
              </a:spcBef>
              <a:buClr>
                <a:srgbClr val="007FA3"/>
              </a:buClr>
              <a:buFont typeface="Arial"/>
              <a:buNone/>
              <a:defRPr sz="2400" b="0" i="0" u="none" strike="noStrike" cap="none">
                <a:solidFill>
                  <a:schemeClr val="lt1"/>
                </a:solidFill>
                <a:latin typeface="Arial"/>
                <a:ea typeface="Arial"/>
                <a:cs typeface="Arial"/>
                <a:sym typeface="Arial"/>
              </a:defRPr>
            </a:lvl9pPr>
          </a:lstStyle>
          <a:p>
            <a:endParaRPr/>
          </a:p>
        </p:txBody>
      </p:sp>
      <p:sp>
        <p:nvSpPr>
          <p:cNvPr id="64" name="Shape 64"/>
          <p:cNvSpPr txBox="1">
            <a:spLocks noGrp="1"/>
          </p:cNvSpPr>
          <p:nvPr>
            <p:ph type="body" idx="2"/>
          </p:nvPr>
        </p:nvSpPr>
        <p:spPr>
          <a:xfrm>
            <a:off x="457200" y="1600200"/>
            <a:ext cx="8229600" cy="4525963"/>
          </a:xfrm>
          <a:prstGeom prst="rect">
            <a:avLst/>
          </a:prstGeom>
          <a:noFill/>
          <a:ln>
            <a:noFill/>
          </a:ln>
        </p:spPr>
        <p:txBody>
          <a:bodyPr/>
          <a:lstStyle>
            <a:lvl1pPr marL="256032" marR="0" lvl="0" indent="-256032" algn="l" rtl="0">
              <a:spcBef>
                <a:spcPts val="1500"/>
              </a:spcBef>
              <a:buClr>
                <a:srgbClr val="007FA3"/>
              </a:buClr>
              <a:buSzPct val="100000"/>
              <a:buFont typeface="Arial"/>
              <a:buChar char="•"/>
              <a:defRPr sz="1600" b="0" i="0" u="none" strike="noStrike" cap="none">
                <a:solidFill>
                  <a:schemeClr val="dk1"/>
                </a:solidFill>
                <a:latin typeface="Arial"/>
                <a:ea typeface="Arial"/>
                <a:cs typeface="Arial"/>
                <a:sym typeface="Arial"/>
              </a:defRPr>
            </a:lvl1pPr>
            <a:lvl2pPr marL="742950" marR="0" lvl="1" indent="-18415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2pPr>
            <a:lvl3pPr marL="1143000" marR="0" lvl="2" indent="-127000" algn="l" rtl="0">
              <a:spcBef>
                <a:spcPts val="600"/>
              </a:spcBef>
              <a:buClr>
                <a:srgbClr val="007FA3"/>
              </a:buClr>
              <a:buSzPct val="100000"/>
              <a:buFont typeface="Noto Sans Symbols"/>
              <a:buChar char="▪"/>
              <a:defRPr sz="1600" b="0" i="0" u="none" strike="noStrike" cap="none">
                <a:solidFill>
                  <a:schemeClr val="dk1"/>
                </a:solidFill>
                <a:latin typeface="Arial"/>
                <a:ea typeface="Arial"/>
                <a:cs typeface="Arial"/>
                <a:sym typeface="Arial"/>
              </a:defRPr>
            </a:lvl3pPr>
            <a:lvl4pPr marL="1600200" marR="0" lvl="3"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4pPr>
            <a:lvl5pPr marL="2057400" marR="0" lvl="4" indent="-127000" algn="l" rtl="0">
              <a:spcBef>
                <a:spcPts val="600"/>
              </a:spcBef>
              <a:buClr>
                <a:srgbClr val="007FA3"/>
              </a:buClr>
              <a:buSzPct val="100000"/>
              <a:buFont typeface="Arial"/>
              <a:buChar char="•"/>
              <a:defRPr sz="1600" b="0" i="0" u="none" strike="noStrike" cap="none">
                <a:solidFill>
                  <a:schemeClr val="dk1"/>
                </a:solidFill>
                <a:latin typeface="Arial"/>
                <a:ea typeface="Arial"/>
                <a:cs typeface="Arial"/>
                <a:sym typeface="Arial"/>
              </a:defRPr>
            </a:lvl5pPr>
            <a:lvl6pPr marL="2514600" marR="0" lvl="5"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6pPr>
            <a:lvl7pPr marL="2971800" marR="0" lvl="6"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7pPr>
            <a:lvl8pPr marL="3429000" marR="0" lvl="7"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8pPr>
            <a:lvl9pPr marL="3886200" marR="0" lvl="8" indent="-127000" algn="l" rtl="0">
              <a:spcBef>
                <a:spcPts val="300"/>
              </a:spcBef>
              <a:buClr>
                <a:srgbClr val="007FA3"/>
              </a:buClr>
              <a:buSzPct val="100000"/>
              <a:buFont typeface="Arial"/>
              <a:buChar char="•"/>
              <a:defRPr sz="1600" b="0" i="0" u="none" strike="noStrike" cap="none">
                <a:solidFill>
                  <a:schemeClr val="dk1"/>
                </a:solidFill>
                <a:latin typeface="Arial"/>
                <a:ea typeface="Arial"/>
                <a:cs typeface="Arial"/>
                <a:sym typeface="Arial"/>
              </a:defRPr>
            </a:lvl9pPr>
          </a:lstStyle>
          <a:p>
            <a:endParaRPr dirty="0"/>
          </a:p>
        </p:txBody>
      </p:sp>
      <p:sp>
        <p:nvSpPr>
          <p:cNvPr id="5" name="Shape 12"/>
          <p:cNvSpPr txBox="1">
            <a:spLocks noGrp="1"/>
          </p:cNvSpPr>
          <p:nvPr>
            <p:ph type="ftr" idx="12"/>
          </p:nvPr>
        </p:nvSpPr>
        <p:spPr>
          <a:ln/>
        </p:spPr>
        <p:txBody>
          <a:bodyPr/>
          <a:lstStyle>
            <a:lvl1pPr>
              <a:defRPr/>
            </a:lvl1pPr>
          </a:lstStyle>
          <a:p>
            <a:endParaRPr lang="en-US" altLang="en-US" dirty="0"/>
          </a:p>
        </p:txBody>
      </p:sp>
      <p:sp>
        <p:nvSpPr>
          <p:cNvPr id="6" name="Shape 13"/>
          <p:cNvSpPr txBox="1">
            <a:spLocks noGrp="1"/>
          </p:cNvSpPr>
          <p:nvPr>
            <p:ph type="dt" idx="13"/>
          </p:nvPr>
        </p:nvSpPr>
        <p:spPr>
          <a:ln/>
        </p:spPr>
        <p:txBody>
          <a:bodyPr/>
          <a:lstStyle>
            <a:lvl1pPr>
              <a:defRPr/>
            </a:lvl1pPr>
          </a:lstStyle>
          <a:p>
            <a:endParaRPr lang="en-US" altLang="en-US" dirty="0"/>
          </a:p>
        </p:txBody>
      </p:sp>
      <p:sp>
        <p:nvSpPr>
          <p:cNvPr id="7" name="Shape 14"/>
          <p:cNvSpPr txBox="1">
            <a:spLocks noGrp="1"/>
          </p:cNvSpPr>
          <p:nvPr>
            <p:ph type="sldNum" idx="14"/>
          </p:nvPr>
        </p:nvSpPr>
        <p:spPr>
          <a:ln/>
        </p:spPr>
        <p:txBody>
          <a:bodyPr/>
          <a:lstStyle>
            <a:lvl1pPr>
              <a:defRPr/>
            </a:lvl1pPr>
          </a:lstStyle>
          <a:p>
            <a:fld id="{C11AB735-BB1B-4C8B-9BDE-A1837B73E8AC}" type="slidenum">
              <a:rPr lang="en-US" altLang="en-US"/>
              <a:pPr/>
              <a:t>‹#›</a:t>
            </a:fld>
            <a:endParaRPr lang="en-US" altLang="en-US" dirty="0"/>
          </a:p>
        </p:txBody>
      </p:sp>
    </p:spTree>
    <p:extLst>
      <p:ext uri="{BB962C8B-B14F-4D97-AF65-F5344CB8AC3E}">
        <p14:creationId xmlns:p14="http://schemas.microsoft.com/office/powerpoint/2010/main" val="21625087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secHead">
  <p:cSld name="Section Header">
    <p:spTree>
      <p:nvGrpSpPr>
        <p:cNvPr id="1" name="Shape 68"/>
        <p:cNvGrpSpPr/>
        <p:nvPr/>
      </p:nvGrpSpPr>
      <p:grpSpPr>
        <a:xfrm>
          <a:off x="0" y="0"/>
          <a:ext cx="0" cy="0"/>
          <a:chOff x="0" y="0"/>
          <a:chExt cx="0" cy="0"/>
        </a:xfrm>
      </p:grpSpPr>
      <p:sp>
        <p:nvSpPr>
          <p:cNvPr id="69" name="Shape 69"/>
          <p:cNvSpPr txBox="1">
            <a:spLocks noGrp="1"/>
          </p:cNvSpPr>
          <p:nvPr>
            <p:ph type="title"/>
          </p:nvPr>
        </p:nvSpPr>
        <p:spPr>
          <a:xfrm>
            <a:off x="685800" y="1447800"/>
            <a:ext cx="7772400" cy="2152651"/>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70" name="Shape 70"/>
          <p:cNvSpPr txBox="1">
            <a:spLocks noGrp="1"/>
          </p:cNvSpPr>
          <p:nvPr>
            <p:ph type="body" idx="1"/>
          </p:nvPr>
        </p:nvSpPr>
        <p:spPr>
          <a:xfrm>
            <a:off x="674687" y="3962400"/>
            <a:ext cx="7794626" cy="1752600"/>
          </a:xfrm>
          <a:prstGeom prst="rect">
            <a:avLst/>
          </a:prstGeom>
          <a:noFill/>
          <a:ln>
            <a:noFill/>
          </a:ln>
        </p:spPr>
        <p:txBody>
          <a:bodyPr/>
          <a:lstStyle>
            <a:lvl1pPr marL="0" marR="0" lvl="0" indent="0" algn="l" rtl="0">
              <a:spcBef>
                <a:spcPts val="0"/>
              </a:spcBef>
              <a:buClr>
                <a:srgbClr val="007FA3"/>
              </a:buClr>
              <a:buFont typeface="Arial"/>
              <a:buNone/>
              <a:defRPr sz="1600" b="0" i="0" u="none" strike="noStrike" cap="none">
                <a:solidFill>
                  <a:srgbClr val="007FA3"/>
                </a:solidFill>
                <a:latin typeface="Arial"/>
                <a:ea typeface="Arial"/>
                <a:cs typeface="Arial"/>
                <a:sym typeface="Arial"/>
              </a:defRPr>
            </a:lvl1pPr>
            <a:lvl2pPr marL="457200" marR="0" lvl="1" indent="0" algn="l" rtl="0">
              <a:spcBef>
                <a:spcPts val="600"/>
              </a:spcBef>
              <a:buClr>
                <a:srgbClr val="007FA3"/>
              </a:buClr>
              <a:buFont typeface="Arial"/>
              <a:buNone/>
              <a:defRPr sz="1800" b="0" i="0" u="none" strike="noStrike" cap="none">
                <a:solidFill>
                  <a:srgbClr val="888888"/>
                </a:solidFill>
                <a:latin typeface="Arial"/>
                <a:ea typeface="Arial"/>
                <a:cs typeface="Arial"/>
                <a:sym typeface="Arial"/>
              </a:defRPr>
            </a:lvl2pPr>
            <a:lvl3pPr marL="914400" marR="0" lvl="2" indent="0" algn="l" rtl="0">
              <a:spcBef>
                <a:spcPts val="600"/>
              </a:spcBef>
              <a:buClr>
                <a:srgbClr val="007FA3"/>
              </a:buClr>
              <a:buFont typeface="Noto Sans Symbols"/>
              <a:buNone/>
              <a:defRPr sz="1600" b="0" i="0" u="none" strike="noStrike" cap="none">
                <a:solidFill>
                  <a:srgbClr val="888888"/>
                </a:solidFill>
                <a:latin typeface="Arial"/>
                <a:ea typeface="Arial"/>
                <a:cs typeface="Arial"/>
                <a:sym typeface="Arial"/>
              </a:defRPr>
            </a:lvl3pPr>
            <a:lvl4pPr marL="1371600" marR="0" lvl="3"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4pPr>
            <a:lvl5pPr marL="1828800" marR="0" lvl="4" indent="0" algn="l" rtl="0">
              <a:spcBef>
                <a:spcPts val="600"/>
              </a:spcBef>
              <a:buClr>
                <a:srgbClr val="007FA3"/>
              </a:buClr>
              <a:buFont typeface="Arial"/>
              <a:buNone/>
              <a:defRPr sz="1400" b="0" i="0" u="none" strike="noStrike" cap="none">
                <a:solidFill>
                  <a:srgbClr val="888888"/>
                </a:solidFill>
                <a:latin typeface="Arial"/>
                <a:ea typeface="Arial"/>
                <a:cs typeface="Arial"/>
                <a:sym typeface="Arial"/>
              </a:defRPr>
            </a:lvl5pPr>
            <a:lvl6pPr marL="2286000" marR="0" lvl="5"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6pPr>
            <a:lvl7pPr marL="2743200" marR="0" lvl="6"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7pPr>
            <a:lvl8pPr marL="3200400" marR="0" lvl="7"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8pPr>
            <a:lvl9pPr marL="3657600" marR="0" lvl="8" indent="0" algn="l" rtl="0">
              <a:spcBef>
                <a:spcPts val="300"/>
              </a:spcBef>
              <a:buClr>
                <a:srgbClr val="007FA3"/>
              </a:buClr>
              <a:buFont typeface="Arial"/>
              <a:buNone/>
              <a:defRPr sz="1400" b="0" i="0" u="none" strike="noStrike" cap="none">
                <a:solidFill>
                  <a:srgbClr val="888888"/>
                </a:solidFill>
                <a:latin typeface="Arial"/>
                <a:ea typeface="Arial"/>
                <a:cs typeface="Arial"/>
                <a:sym typeface="Arial"/>
              </a:defRPr>
            </a:lvl9pPr>
          </a:lstStyle>
          <a:p>
            <a:endParaRPr/>
          </a:p>
        </p:txBody>
      </p:sp>
      <p:sp>
        <p:nvSpPr>
          <p:cNvPr id="4" name="Shape 12"/>
          <p:cNvSpPr txBox="1">
            <a:spLocks noGrp="1"/>
          </p:cNvSpPr>
          <p:nvPr>
            <p:ph type="ftr" idx="12"/>
          </p:nvPr>
        </p:nvSpPr>
        <p:spPr>
          <a:ln/>
        </p:spPr>
        <p:txBody>
          <a:bodyPr/>
          <a:lstStyle>
            <a:lvl1pPr>
              <a:defRPr/>
            </a:lvl1pPr>
          </a:lstStyle>
          <a:p>
            <a:endParaRPr lang="en-US" altLang="en-US" dirty="0"/>
          </a:p>
        </p:txBody>
      </p:sp>
      <p:sp>
        <p:nvSpPr>
          <p:cNvPr id="5" name="Shape 13"/>
          <p:cNvSpPr txBox="1">
            <a:spLocks noGrp="1"/>
          </p:cNvSpPr>
          <p:nvPr>
            <p:ph type="dt" idx="13"/>
          </p:nvPr>
        </p:nvSpPr>
        <p:spPr>
          <a:ln/>
        </p:spPr>
        <p:txBody>
          <a:bodyPr/>
          <a:lstStyle>
            <a:lvl1pPr>
              <a:defRPr/>
            </a:lvl1pPr>
          </a:lstStyle>
          <a:p>
            <a:endParaRPr lang="en-US" altLang="en-US" dirty="0"/>
          </a:p>
        </p:txBody>
      </p:sp>
      <p:sp>
        <p:nvSpPr>
          <p:cNvPr id="6" name="Shape 14"/>
          <p:cNvSpPr txBox="1">
            <a:spLocks noGrp="1"/>
          </p:cNvSpPr>
          <p:nvPr>
            <p:ph type="sldNum" idx="14"/>
          </p:nvPr>
        </p:nvSpPr>
        <p:spPr>
          <a:ln/>
        </p:spPr>
        <p:txBody>
          <a:bodyPr/>
          <a:lstStyle>
            <a:lvl1pPr>
              <a:defRPr/>
            </a:lvl1pPr>
          </a:lstStyle>
          <a:p>
            <a:fld id="{A4557CED-A29E-4661-A9DE-A3D210CAE4BA}" type="slidenum">
              <a:rPr lang="en-US" altLang="en-US"/>
              <a:pPr/>
              <a:t>‹#›</a:t>
            </a:fld>
            <a:endParaRPr lang="en-US" altLang="en-US" dirty="0"/>
          </a:p>
        </p:txBody>
      </p:sp>
    </p:spTree>
    <p:extLst>
      <p:ext uri="{BB962C8B-B14F-4D97-AF65-F5344CB8AC3E}">
        <p14:creationId xmlns:p14="http://schemas.microsoft.com/office/powerpoint/2010/main" val="1130378363"/>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cSld name="Title Only">
    <p:spTree>
      <p:nvGrpSpPr>
        <p:cNvPr id="1" name="Shape 74"/>
        <p:cNvGrpSpPr/>
        <p:nvPr/>
      </p:nvGrpSpPr>
      <p:grpSpPr>
        <a:xfrm>
          <a:off x="0" y="0"/>
          <a:ext cx="0" cy="0"/>
          <a:chOff x="0" y="0"/>
          <a:chExt cx="0" cy="0"/>
        </a:xfrm>
      </p:grpSpPr>
      <p:sp>
        <p:nvSpPr>
          <p:cNvPr id="75" name="Shape 75"/>
          <p:cNvSpPr txBox="1">
            <a:spLocks noGrp="1"/>
          </p:cNvSpPr>
          <p:nvPr>
            <p:ph type="title"/>
          </p:nvPr>
        </p:nvSpPr>
        <p:spPr>
          <a:xfrm>
            <a:off x="457200" y="215371"/>
            <a:ext cx="8229600" cy="1097279"/>
          </a:xfrm>
          <a:prstGeom prst="rect">
            <a:avLst/>
          </a:prstGeom>
          <a:noFill/>
          <a:ln>
            <a:noFill/>
          </a:ln>
        </p:spPr>
        <p:txBody>
          <a:bodyPr/>
          <a:lstStyle>
            <a:lvl1pPr marL="0" marR="0" lvl="0" indent="0" algn="l" rtl="0">
              <a:lnSpc>
                <a:spcPct val="100000"/>
              </a:lnSpc>
              <a:spcBef>
                <a:spcPts val="0"/>
              </a:spcBef>
              <a:buClr>
                <a:srgbClr val="007FA3"/>
              </a:buClr>
              <a:buFont typeface="Times New Roman"/>
              <a:buNone/>
              <a:defRPr sz="3400" b="1" i="0" u="none" strike="noStrike" cap="none">
                <a:solidFill>
                  <a:srgbClr val="007FA3"/>
                </a:solidFill>
                <a:latin typeface="Times New Roman"/>
                <a:ea typeface="Times New Roman"/>
                <a:cs typeface="Times New Roman"/>
                <a:sym typeface="Times New Roman"/>
              </a:defRPr>
            </a:lvl1pPr>
            <a:lvl2pPr lvl="1" indent="0">
              <a:spcBef>
                <a:spcPts val="0"/>
              </a:spcBef>
              <a:buNone/>
              <a:defRPr sz="1800"/>
            </a:lvl2pPr>
            <a:lvl3pPr lvl="2" indent="0">
              <a:spcBef>
                <a:spcPts val="0"/>
              </a:spcBef>
              <a:buNone/>
              <a:defRPr sz="1800"/>
            </a:lvl3pPr>
            <a:lvl4pPr lvl="3" indent="0">
              <a:spcBef>
                <a:spcPts val="0"/>
              </a:spcBef>
              <a:buNone/>
              <a:defRPr sz="1800"/>
            </a:lvl4pPr>
            <a:lvl5pPr lvl="4" indent="0">
              <a:spcBef>
                <a:spcPts val="0"/>
              </a:spcBef>
              <a:buNone/>
              <a:defRPr sz="1800"/>
            </a:lvl5pPr>
            <a:lvl6pPr lvl="5" indent="0">
              <a:spcBef>
                <a:spcPts val="0"/>
              </a:spcBef>
              <a:buNone/>
              <a:defRPr sz="1800"/>
            </a:lvl6pPr>
            <a:lvl7pPr lvl="6" indent="0">
              <a:spcBef>
                <a:spcPts val="0"/>
              </a:spcBef>
              <a:buNone/>
              <a:defRPr sz="1800"/>
            </a:lvl7pPr>
            <a:lvl8pPr lvl="7" indent="0">
              <a:spcBef>
                <a:spcPts val="0"/>
              </a:spcBef>
              <a:buNone/>
              <a:defRPr sz="1800"/>
            </a:lvl8pPr>
            <a:lvl9pPr lvl="8" indent="0">
              <a:spcBef>
                <a:spcPts val="0"/>
              </a:spcBef>
              <a:buNone/>
              <a:defRPr sz="1800"/>
            </a:lvl9pPr>
          </a:lstStyle>
          <a:p>
            <a:endParaRPr/>
          </a:p>
        </p:txBody>
      </p:sp>
      <p:sp>
        <p:nvSpPr>
          <p:cNvPr id="3" name="Shape 12"/>
          <p:cNvSpPr txBox="1">
            <a:spLocks noGrp="1"/>
          </p:cNvSpPr>
          <p:nvPr>
            <p:ph type="ftr" idx="12"/>
          </p:nvPr>
        </p:nvSpPr>
        <p:spPr>
          <a:ln/>
        </p:spPr>
        <p:txBody>
          <a:bodyPr/>
          <a:lstStyle>
            <a:lvl1pPr>
              <a:defRPr/>
            </a:lvl1pPr>
          </a:lstStyle>
          <a:p>
            <a:endParaRPr lang="en-US" altLang="en-US" dirty="0"/>
          </a:p>
        </p:txBody>
      </p:sp>
      <p:sp>
        <p:nvSpPr>
          <p:cNvPr id="4" name="Shape 13"/>
          <p:cNvSpPr txBox="1">
            <a:spLocks noGrp="1"/>
          </p:cNvSpPr>
          <p:nvPr>
            <p:ph type="dt" idx="13"/>
          </p:nvPr>
        </p:nvSpPr>
        <p:spPr>
          <a:ln/>
        </p:spPr>
        <p:txBody>
          <a:bodyPr/>
          <a:lstStyle>
            <a:lvl1pPr>
              <a:defRPr/>
            </a:lvl1pPr>
          </a:lstStyle>
          <a:p>
            <a:endParaRPr lang="en-US" altLang="en-US" dirty="0"/>
          </a:p>
        </p:txBody>
      </p:sp>
      <p:sp>
        <p:nvSpPr>
          <p:cNvPr id="5" name="Shape 14"/>
          <p:cNvSpPr txBox="1">
            <a:spLocks noGrp="1"/>
          </p:cNvSpPr>
          <p:nvPr>
            <p:ph type="sldNum" idx="14"/>
          </p:nvPr>
        </p:nvSpPr>
        <p:spPr>
          <a:ln/>
        </p:spPr>
        <p:txBody>
          <a:bodyPr/>
          <a:lstStyle>
            <a:lvl1pPr>
              <a:defRPr/>
            </a:lvl1pPr>
          </a:lstStyle>
          <a:p>
            <a:fld id="{1E6A7BF4-33A2-4043-A25F-8E8A70EB136F}" type="slidenum">
              <a:rPr lang="en-US" altLang="en-US"/>
              <a:pPr/>
              <a:t>‹#›</a:t>
            </a:fld>
            <a:endParaRPr lang="en-US" altLang="en-US" dirty="0"/>
          </a:p>
        </p:txBody>
      </p:sp>
    </p:spTree>
    <p:extLst>
      <p:ext uri="{BB962C8B-B14F-4D97-AF65-F5344CB8AC3E}">
        <p14:creationId xmlns:p14="http://schemas.microsoft.com/office/powerpoint/2010/main" val="244529605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theme" Target="../theme/theme1.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_rels/slideMaster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theme" Target="../theme/theme2.xml"/><Relationship Id="rId1" Type="http://schemas.openxmlformats.org/officeDocument/2006/relationships/slideLayout" Target="../slideLayouts/slideLayout17.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6" name="Shape 10"/>
          <p:cNvSpPr txBox="1">
            <a:spLocks noGrp="1"/>
          </p:cNvSpPr>
          <p:nvPr>
            <p:ph type="title"/>
          </p:nvPr>
        </p:nvSpPr>
        <p:spPr bwMode="auto">
          <a:xfrm>
            <a:off x="457200" y="215900"/>
            <a:ext cx="8229600" cy="1096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smtClean="0">
              <a:sym typeface="Arial" panose="020B0604020202020204" pitchFamily="34" charset="0"/>
            </a:endParaRPr>
          </a:p>
        </p:txBody>
      </p:sp>
      <p:sp>
        <p:nvSpPr>
          <p:cNvPr id="1027" name="Shape 11"/>
          <p:cNvSpPr txBox="1">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smtClean="0">
              <a:sym typeface="Arial" panose="020B0604020202020204" pitchFamily="34" charset="0"/>
            </a:endParaRPr>
          </a:p>
        </p:txBody>
      </p:sp>
      <p:sp>
        <p:nvSpPr>
          <p:cNvPr id="1028" name="Shape 12"/>
          <p:cNvSpPr txBox="1">
            <a:spLocks noGrp="1"/>
          </p:cNvSpPr>
          <p:nvPr>
            <p:ph type="ftr" idx="11"/>
          </p:nvPr>
        </p:nvSpPr>
        <p:spPr bwMode="auto">
          <a:xfrm>
            <a:off x="93663" y="6172200"/>
            <a:ext cx="8596312"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lvl1pPr eaLnBrk="1" hangingPunct="1">
              <a:defRPr sz="1100"/>
            </a:lvl1pPr>
          </a:lstStyle>
          <a:p>
            <a:endParaRPr lang="en-US" altLang="en-US" dirty="0"/>
          </a:p>
        </p:txBody>
      </p:sp>
      <p:sp>
        <p:nvSpPr>
          <p:cNvPr id="1029" name="Shape 13"/>
          <p:cNvSpPr txBox="1">
            <a:spLocks noGrp="1"/>
          </p:cNvSpPr>
          <p:nvPr>
            <p:ph type="dt" idx="10"/>
          </p:nvPr>
        </p:nvSpPr>
        <p:spPr bwMode="auto">
          <a:xfrm>
            <a:off x="6335713" y="112713"/>
            <a:ext cx="21336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algn="r" eaLnBrk="1" hangingPunct="1">
              <a:defRPr sz="900">
                <a:solidFill>
                  <a:srgbClr val="FFFFFF"/>
                </a:solidFill>
              </a:defRPr>
            </a:lvl1pPr>
          </a:lstStyle>
          <a:p>
            <a:endParaRPr lang="en-US" altLang="en-US" dirty="0"/>
          </a:p>
        </p:txBody>
      </p:sp>
      <p:sp>
        <p:nvSpPr>
          <p:cNvPr id="1030" name="Shape 14"/>
          <p:cNvSpPr txBox="1">
            <a:spLocks noGrp="1"/>
          </p:cNvSpPr>
          <p:nvPr>
            <p:ph type="sldNum" idx="12"/>
          </p:nvPr>
        </p:nvSpPr>
        <p:spPr bwMode="auto">
          <a:xfrm>
            <a:off x="8469313" y="112713"/>
            <a:ext cx="55245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lvl1pPr algn="r" eaLnBrk="1" hangingPunct="1">
              <a:buSzPct val="25000"/>
              <a:defRPr sz="900">
                <a:solidFill>
                  <a:srgbClr val="FFFFFF"/>
                </a:solidFill>
              </a:defRPr>
            </a:lvl1pPr>
          </a:lstStyle>
          <a:p>
            <a:fld id="{772A33EC-F22D-42C4-A450-73DCCF2DBD18}" type="slidenum">
              <a:rPr lang="en-US" altLang="en-US"/>
              <a:pPr/>
              <a:t>‹#›</a:t>
            </a:fld>
            <a:endParaRPr lang="en-US" altLang="en-US" dirty="0"/>
          </a:p>
        </p:txBody>
      </p:sp>
      <p:pic>
        <p:nvPicPr>
          <p:cNvPr id="1031" name="Shape 15" descr="Pearson Logo"/>
          <p:cNvPicPr preferRelativeResize="0">
            <a:picLocks noChangeAspect="1" noChangeArrowheads="1"/>
          </p:cNvPicPr>
          <p:nvPr/>
        </p:nvPicPr>
        <p:blipFill>
          <a:blip r:embed="rId18">
            <a:extLst>
              <a:ext uri="{28A0092B-C50C-407E-A947-70E740481C1C}">
                <a14:useLocalDpi xmlns:a14="http://schemas.microsoft.com/office/drawing/2010/main" val="0"/>
              </a:ext>
            </a:extLst>
          </a:blip>
          <a:srcRect/>
          <a:stretch>
            <a:fillRect/>
          </a:stretch>
        </p:blipFill>
        <p:spPr bwMode="auto">
          <a:xfrm>
            <a:off x="444500" y="6429375"/>
            <a:ext cx="917575"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9" name="Text Placeholder 5"/>
          <p:cNvSpPr txBox="1">
            <a:spLocks/>
          </p:cNvSpPr>
          <p:nvPr userDrawn="1"/>
        </p:nvSpPr>
        <p:spPr>
          <a:xfrm>
            <a:off x="2713038" y="6461125"/>
            <a:ext cx="6046787" cy="228600"/>
          </a:xfrm>
          <a:prstGeom prst="rect">
            <a:avLst/>
          </a:prstGeom>
        </p:spPr>
        <p:txBody>
          <a:bodyPr anchor="ctr"/>
          <a:lstStyle>
            <a:defPPr marR="0" lvl="0" algn="l" rtl="0">
              <a:lnSpc>
                <a:spcPct val="100000"/>
              </a:lnSpc>
              <a:spcBef>
                <a:spcPts val="0"/>
              </a:spcBef>
              <a:spcAft>
                <a:spcPts val="0"/>
              </a:spcAft>
            </a:defPPr>
            <a:lvl1pPr marL="255588" indent="-255588"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a:lstStyle>
          <a:p>
            <a:pPr algn="r" eaLnBrk="1" hangingPunct="1"/>
            <a:r>
              <a:rPr lang="en-US" altLang="en-US" sz="1200" kern="0" dirty="0" smtClean="0">
                <a:solidFill>
                  <a:schemeClr val="tx1"/>
                </a:solidFill>
                <a:latin typeface="Verdana" panose="020B0604030504040204" pitchFamily="34" charset="0"/>
                <a:cs typeface="Arial" panose="020B0604020202020204" pitchFamily="34" charset="0"/>
              </a:rPr>
              <a:t>Copyright © 2019, 2017, 2015 Pearson Education, Inc. All Rights Reserved</a:t>
            </a:r>
          </a:p>
        </p:txBody>
      </p:sp>
    </p:spTree>
  </p:cSld>
  <p:clrMap bg1="lt1" tx1="dk1" bg2="dk2" tx2="lt2" accent1="accent1" accent2="accent2" accent3="accent3" accent4="accent4" accent5="accent5" accent6="accent6" hlink="hlink" folHlink="folHlink"/>
  <p:sldLayoutIdLst>
    <p:sldLayoutId id="2147483712" r:id="rId1"/>
    <p:sldLayoutId id="2147483713" r:id="rId2"/>
    <p:sldLayoutId id="2147483714" r:id="rId3"/>
    <p:sldLayoutId id="2147483715" r:id="rId4"/>
    <p:sldLayoutId id="2147483716" r:id="rId5"/>
    <p:sldLayoutId id="2147483717" r:id="rId6"/>
    <p:sldLayoutId id="2147483708" r:id="rId7"/>
    <p:sldLayoutId id="2147483709" r:id="rId8"/>
    <p:sldLayoutId id="2147483710" r:id="rId9"/>
    <p:sldLayoutId id="2147483711" r:id="rId10"/>
    <p:sldLayoutId id="2147483718" r:id="rId11"/>
    <p:sldLayoutId id="2147483719" r:id="rId12"/>
    <p:sldLayoutId id="2147483720" r:id="rId13"/>
    <p:sldLayoutId id="2147483721" r:id="rId14"/>
    <p:sldLayoutId id="2147483722" r:id="rId15"/>
    <p:sldLayoutId id="2147483723" r:id="rId16"/>
  </p:sldLayoutIdLst>
  <p:hf sldNum="0"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4572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9144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3716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8288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defPPr marR="0" lvl="0" algn="l" rtl="0">
        <a:lnSpc>
          <a:spcPct val="100000"/>
        </a:lnSpc>
        <a:spcBef>
          <a:spcPts val="0"/>
        </a:spcBef>
        <a:spcAft>
          <a:spcPts val="0"/>
        </a:spcAft>
      </a:defPPr>
      <a:lvl1pPr marL="255588" indent="-255588"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2050" name="Shape 10"/>
          <p:cNvSpPr txBox="1">
            <a:spLocks noGrp="1"/>
          </p:cNvSpPr>
          <p:nvPr>
            <p:ph type="title"/>
          </p:nvPr>
        </p:nvSpPr>
        <p:spPr bwMode="auto">
          <a:xfrm>
            <a:off x="457200" y="215900"/>
            <a:ext cx="8229600" cy="1096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p>
            <a:pPr lvl="0"/>
            <a:endParaRPr lang="en-US" altLang="en-US" smtClean="0">
              <a:sym typeface="Arial" panose="020B0604020202020204" pitchFamily="34" charset="0"/>
            </a:endParaRPr>
          </a:p>
        </p:txBody>
      </p:sp>
      <p:sp>
        <p:nvSpPr>
          <p:cNvPr id="2051" name="Shape 11"/>
          <p:cNvSpPr txBox="1">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t" anchorCtr="0" compatLnSpc="1">
            <a:prstTxWarp prst="textNoShape">
              <a:avLst/>
            </a:prstTxWarp>
          </a:bodyPr>
          <a:lstStyle/>
          <a:p>
            <a:pPr lvl="0"/>
            <a:endParaRPr lang="en-US" altLang="en-US" smtClean="0">
              <a:sym typeface="Arial" panose="020B0604020202020204" pitchFamily="34" charset="0"/>
            </a:endParaRPr>
          </a:p>
        </p:txBody>
      </p:sp>
      <p:sp>
        <p:nvSpPr>
          <p:cNvPr id="2052" name="Shape 12"/>
          <p:cNvSpPr txBox="1">
            <a:spLocks noGrp="1"/>
          </p:cNvSpPr>
          <p:nvPr>
            <p:ph type="ftr" idx="11"/>
          </p:nvPr>
        </p:nvSpPr>
        <p:spPr bwMode="auto">
          <a:xfrm>
            <a:off x="93663" y="6172200"/>
            <a:ext cx="8596312" cy="234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b" anchorCtr="0" compatLnSpc="1">
            <a:prstTxWarp prst="textNoShape">
              <a:avLst/>
            </a:prstTxWarp>
          </a:bodyPr>
          <a:lstStyle>
            <a:lvl1pPr eaLnBrk="1" hangingPunct="1">
              <a:defRPr sz="1100"/>
            </a:lvl1pPr>
          </a:lstStyle>
          <a:p>
            <a:endParaRPr lang="en-US" altLang="en-US" dirty="0"/>
          </a:p>
        </p:txBody>
      </p:sp>
      <p:sp>
        <p:nvSpPr>
          <p:cNvPr id="2053" name="Shape 13"/>
          <p:cNvSpPr txBox="1">
            <a:spLocks noGrp="1"/>
          </p:cNvSpPr>
          <p:nvPr>
            <p:ph type="dt" idx="10"/>
          </p:nvPr>
        </p:nvSpPr>
        <p:spPr bwMode="auto">
          <a:xfrm>
            <a:off x="6335713" y="112713"/>
            <a:ext cx="213360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91425" rIns="91425" bIns="91425" numCol="1" anchor="ctr" anchorCtr="0" compatLnSpc="1">
            <a:prstTxWarp prst="textNoShape">
              <a:avLst/>
            </a:prstTxWarp>
          </a:bodyPr>
          <a:lstStyle>
            <a:lvl1pPr algn="r" eaLnBrk="1" hangingPunct="1">
              <a:defRPr sz="900">
                <a:solidFill>
                  <a:srgbClr val="FFFFFF"/>
                </a:solidFill>
              </a:defRPr>
            </a:lvl1pPr>
          </a:lstStyle>
          <a:p>
            <a:endParaRPr lang="en-US" altLang="en-US" dirty="0"/>
          </a:p>
        </p:txBody>
      </p:sp>
      <p:sp>
        <p:nvSpPr>
          <p:cNvPr id="2054" name="Shape 14"/>
          <p:cNvSpPr txBox="1">
            <a:spLocks noGrp="1"/>
          </p:cNvSpPr>
          <p:nvPr>
            <p:ph type="sldNum" idx="12"/>
          </p:nvPr>
        </p:nvSpPr>
        <p:spPr bwMode="auto">
          <a:xfrm>
            <a:off x="8469313" y="112713"/>
            <a:ext cx="552450" cy="1825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25" tIns="45700" rIns="91425" bIns="45700" numCol="1" anchor="ctr" anchorCtr="0" compatLnSpc="1">
            <a:prstTxWarp prst="textNoShape">
              <a:avLst/>
            </a:prstTxWarp>
          </a:bodyPr>
          <a:lstStyle>
            <a:lvl1pPr algn="r" eaLnBrk="1" hangingPunct="1">
              <a:buSzPct val="25000"/>
              <a:defRPr sz="900">
                <a:solidFill>
                  <a:srgbClr val="FFFFFF"/>
                </a:solidFill>
              </a:defRPr>
            </a:lvl1pPr>
          </a:lstStyle>
          <a:p>
            <a:fld id="{65EA6DF1-4CDB-4ADB-B232-C30DE968BBBD}" type="slidenum">
              <a:rPr lang="en-US" altLang="en-US"/>
              <a:pPr/>
              <a:t>‹#›</a:t>
            </a:fld>
            <a:endParaRPr lang="en-US" altLang="en-US" dirty="0"/>
          </a:p>
        </p:txBody>
      </p:sp>
      <p:pic>
        <p:nvPicPr>
          <p:cNvPr id="2055" name="Shape 15" descr="Pearson Logo"/>
          <p:cNvPicPr preferRelativeResize="0">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444500" y="6429375"/>
            <a:ext cx="917575" cy="2809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 bg1="lt1" tx1="dk1" bg2="dk2" tx2="lt2" accent1="accent1" accent2="accent2" accent3="accent3" accent4="accent4" accent5="accent5" accent6="accent6" hlink="hlink" folHlink="folHlink"/>
  <p:sldLayoutIdLst>
    <p:sldLayoutId id="2147483724" r:id="rId1"/>
  </p:sldLayoutIdLst>
  <p:hf sldNum="0" hdr="0" ftr="0" dt="0"/>
  <p:txStyles>
    <p:titleStyle>
      <a:defPPr marR="0" lvl="0" algn="l" rtl="0">
        <a:lnSpc>
          <a:spcPct val="100000"/>
        </a:lnSpc>
        <a:spcBef>
          <a:spcPts val="0"/>
        </a:spcBef>
        <a:spcAft>
          <a:spcPts val="0"/>
        </a:spcAft>
      </a:defPPr>
      <a:lvl1pPr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2pPr>
      <a:lvl3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3pPr>
      <a:lvl4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4pPr>
      <a:lvl5pPr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5pPr>
      <a:lvl6pPr marL="4572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6pPr>
      <a:lvl7pPr marL="9144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7pPr>
      <a:lvl8pPr marL="13716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8pPr>
      <a:lvl9pPr marL="1828800" algn="l" rtl="0" eaLnBrk="0" fontAlgn="base" hangingPunct="0">
        <a:spcBef>
          <a:spcPct val="0"/>
        </a:spcBef>
        <a:spcAft>
          <a:spcPct val="0"/>
        </a:spcAft>
        <a:defRPr sz="1400">
          <a:solidFill>
            <a:srgbClr val="000000"/>
          </a:solidFill>
          <a:latin typeface="Arial" panose="020B0604020202020204" pitchFamily="34" charset="0"/>
          <a:cs typeface="Arial" panose="020B0604020202020204" pitchFamily="34" charset="0"/>
          <a:sym typeface="Arial" panose="020B0604020202020204" pitchFamily="34" charset="0"/>
        </a:defRPr>
      </a:lvl9pPr>
    </p:titleStyle>
    <p:bodyStyle>
      <a:defPPr marR="0" lvl="0" algn="l" rtl="0">
        <a:lnSpc>
          <a:spcPct val="100000"/>
        </a:lnSpc>
        <a:spcBef>
          <a:spcPts val="0"/>
        </a:spcBef>
        <a:spcAft>
          <a:spcPts val="0"/>
        </a:spcAft>
      </a:defPPr>
      <a:lvl1pPr marL="255588" indent="-255588"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1pPr>
      <a:lvl2pPr lvl="1"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2pPr>
      <a:lvl3pPr lvl="2"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3pPr>
      <a:lvl4pPr lvl="3"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4pPr>
      <a:lvl5pPr lvl="4" algn="l" rtl="0" eaLnBrk="0" fontAlgn="base" hangingPunct="0">
        <a:spcBef>
          <a:spcPct val="0"/>
        </a:spcBef>
        <a:spcAft>
          <a:spcPct val="0"/>
        </a:spcAft>
        <a:defRPr sz="1400">
          <a:solidFill>
            <a:srgbClr val="000000"/>
          </a:solidFill>
          <a:latin typeface="Arial"/>
          <a:ea typeface="Arial"/>
          <a:cs typeface="Arial"/>
          <a:sym typeface="Arial" panose="020B0604020202020204" pitchFamily="34" charset="0"/>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None/>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17.xml"/></Relationships>
</file>

<file path=ppt/slides/_rels/slide10.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14.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image" Target="../media/image15.png"/><Relationship Id="rId1" Type="http://schemas.openxmlformats.org/officeDocument/2006/relationships/slideLayout" Target="../slideLayouts/slideLayout10.xml"/></Relationships>
</file>

<file path=ppt/slides/_rels/slide15.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image" Target="../media/image17.tif"/><Relationship Id="rId1" Type="http://schemas.openxmlformats.org/officeDocument/2006/relationships/slideLayout" Target="../slideLayouts/slideLayout3.xml"/><Relationship Id="rId4" Type="http://schemas.openxmlformats.org/officeDocument/2006/relationships/image" Target="../media/image19.png"/></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image" Target="../media/image20.png"/><Relationship Id="rId1" Type="http://schemas.openxmlformats.org/officeDocument/2006/relationships/slideLayout" Target="../slideLayouts/slideLayout3.xml"/><Relationship Id="rId4" Type="http://schemas.openxmlformats.org/officeDocument/2006/relationships/image" Target="../media/image22.png"/></Relationships>
</file>

<file path=ppt/slides/_rels/slide17.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image" Target="../media/image23.png"/><Relationship Id="rId1" Type="http://schemas.openxmlformats.org/officeDocument/2006/relationships/slideLayout" Target="../slideLayouts/slideLayout3.xml"/></Relationships>
</file>

<file path=ppt/slides/_rels/slide18.xml.rels><?xml version="1.0" encoding="UTF-8" standalone="yes"?>
<Relationships xmlns="http://schemas.openxmlformats.org/package/2006/relationships"><Relationship Id="rId3" Type="http://schemas.openxmlformats.org/officeDocument/2006/relationships/image" Target="../media/image26.png"/><Relationship Id="rId2" Type="http://schemas.openxmlformats.org/officeDocument/2006/relationships/image" Target="../media/image25.png"/><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27.png"/><Relationship Id="rId1" Type="http://schemas.openxmlformats.org/officeDocument/2006/relationships/slideLayout" Target="../slideLayouts/slideLayout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0.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31.jpg"/><Relationship Id="rId2" Type="http://schemas.openxmlformats.org/officeDocument/2006/relationships/image" Target="../media/image30.png"/><Relationship Id="rId1" Type="http://schemas.openxmlformats.org/officeDocument/2006/relationships/slideLayout" Target="../slideLayouts/slideLayout3.xml"/></Relationships>
</file>

<file path=ppt/slides/_rels/slide22.xml.rels><?xml version="1.0" encoding="UTF-8" standalone="yes"?>
<Relationships xmlns="http://schemas.openxmlformats.org/package/2006/relationships"><Relationship Id="rId2" Type="http://schemas.openxmlformats.org/officeDocument/2006/relationships/image" Target="../media/image32.png"/><Relationship Id="rId1" Type="http://schemas.openxmlformats.org/officeDocument/2006/relationships/slideLayout" Target="../slideLayouts/slideLayout3.xml"/></Relationships>
</file>

<file path=ppt/slides/_rels/slide23.xml.rels><?xml version="1.0" encoding="UTF-8" standalone="yes"?>
<Relationships xmlns="http://schemas.openxmlformats.org/package/2006/relationships"><Relationship Id="rId3" Type="http://schemas.openxmlformats.org/officeDocument/2006/relationships/image" Target="../media/image34.jpg"/><Relationship Id="rId2" Type="http://schemas.openxmlformats.org/officeDocument/2006/relationships/image" Target="../media/image33.png"/><Relationship Id="rId1" Type="http://schemas.openxmlformats.org/officeDocument/2006/relationships/slideLayout" Target="../slideLayouts/slideLayout3.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25.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image" Target="../media/image35.png"/><Relationship Id="rId1" Type="http://schemas.openxmlformats.org/officeDocument/2006/relationships/slideLayout" Target="../slideLayouts/slideLayout3.xml"/><Relationship Id="rId4" Type="http://schemas.openxmlformats.org/officeDocument/2006/relationships/hyperlink" Target="http://www.zeldman.com/2012/03/01/replacing-the-9999px-hack-new-image-replacement/" TargetMode="Externa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9.xml"/></Relationships>
</file>

<file path=ppt/slides/_rels/slide27.xml.rels><?xml version="1.0" encoding="UTF-8" standalone="yes"?>
<Relationships xmlns="http://schemas.openxmlformats.org/package/2006/relationships"><Relationship Id="rId3" Type="http://schemas.openxmlformats.org/officeDocument/2006/relationships/image" Target="../media/image38.png"/><Relationship Id="rId2" Type="http://schemas.openxmlformats.org/officeDocument/2006/relationships/image" Target="../media/image37.png"/><Relationship Id="rId1" Type="http://schemas.openxmlformats.org/officeDocument/2006/relationships/slideLayout" Target="../slideLayouts/slideLayout3.xml"/></Relationships>
</file>

<file path=ppt/slides/_rels/slide28.xml.rels><?xml version="1.0" encoding="UTF-8" standalone="yes"?>
<Relationships xmlns="http://schemas.openxmlformats.org/package/2006/relationships"><Relationship Id="rId3" Type="http://schemas.openxmlformats.org/officeDocument/2006/relationships/image" Target="../media/image40.png"/><Relationship Id="rId2" Type="http://schemas.openxmlformats.org/officeDocument/2006/relationships/image" Target="../media/image39.png"/><Relationship Id="rId1" Type="http://schemas.openxmlformats.org/officeDocument/2006/relationships/slideLayout" Target="../slideLayouts/slideLayout3.xml"/></Relationships>
</file>

<file path=ppt/slides/_rels/slide29.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image" Target="../media/image41.png"/><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2" Type="http://schemas.openxmlformats.org/officeDocument/2006/relationships/image" Target="../media/image3.jpg"/><Relationship Id="rId1" Type="http://schemas.openxmlformats.org/officeDocument/2006/relationships/slideLayout" Target="../slideLayouts/slideLayout3.xml"/></Relationships>
</file>

<file path=ppt/slides/_rels/slide30.xml.rels><?xml version="1.0" encoding="UTF-8" standalone="yes"?>
<Relationships xmlns="http://schemas.openxmlformats.org/package/2006/relationships"><Relationship Id="rId2" Type="http://schemas.openxmlformats.org/officeDocument/2006/relationships/hyperlink" Target="http://jigsaw.w3.org/css-validator/" TargetMode="External"/><Relationship Id="rId1" Type="http://schemas.openxmlformats.org/officeDocument/2006/relationships/slideLayout" Target="../slideLayouts/slideLayout3.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2.xml.rels><?xml version="1.0" encoding="UTF-8" standalone="yes"?>
<Relationships xmlns="http://schemas.openxmlformats.org/package/2006/relationships"><Relationship Id="rId2" Type="http://schemas.openxmlformats.org/officeDocument/2006/relationships/image" Target="../media/image43.png"/><Relationship Id="rId1" Type="http://schemas.openxmlformats.org/officeDocument/2006/relationships/slideLayout" Target="../slideLayouts/slideLayout3.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4.xml.rels><?xml version="1.0" encoding="UTF-8" standalone="yes"?>
<Relationships xmlns="http://schemas.openxmlformats.org/package/2006/relationships"><Relationship Id="rId2" Type="http://schemas.openxmlformats.org/officeDocument/2006/relationships/image" Target="../media/image44.png"/><Relationship Id="rId1" Type="http://schemas.openxmlformats.org/officeDocument/2006/relationships/slideLayout" Target="../slideLayouts/slideLayout3.xml"/></Relationships>
</file>

<file path=ppt/slides/_rels/slide35.xml.rels><?xml version="1.0" encoding="UTF-8" standalone="yes"?>
<Relationships xmlns="http://schemas.openxmlformats.org/package/2006/relationships"><Relationship Id="rId2" Type="http://schemas.openxmlformats.org/officeDocument/2006/relationships/image" Target="../media/image45.png"/><Relationship Id="rId1" Type="http://schemas.openxmlformats.org/officeDocument/2006/relationships/slideLayout" Target="../slideLayouts/slideLayout10.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image" Target="../media/image46.png"/><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3.xml"/></Relationships>
</file>

<file path=ppt/slides/_rels/slide8.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215370"/>
            <a:ext cx="8388220" cy="1045386"/>
          </a:xfrm>
        </p:spPr>
        <p:txBody>
          <a:bodyPr anchor="ctr"/>
          <a:lstStyle/>
          <a:p>
            <a:pPr>
              <a:defRPr/>
            </a:pPr>
            <a:r>
              <a:rPr lang="en-US" dirty="0"/>
              <a:t>Web Development &amp; Design </a:t>
            </a:r>
            <a:r>
              <a:rPr lang="en-US" dirty="0" smtClean="0"/>
              <a:t>Foundations with H</a:t>
            </a:r>
            <a:r>
              <a:rPr lang="en-US" sz="100" dirty="0" smtClean="0"/>
              <a:t> </a:t>
            </a:r>
            <a:r>
              <a:rPr lang="en-US" dirty="0" smtClean="0"/>
              <a:t>T</a:t>
            </a:r>
            <a:r>
              <a:rPr lang="en-US" sz="100" dirty="0" smtClean="0"/>
              <a:t> </a:t>
            </a:r>
            <a:r>
              <a:rPr lang="en-US" dirty="0" smtClean="0"/>
              <a:t>M</a:t>
            </a:r>
            <a:r>
              <a:rPr lang="en-US" sz="100" dirty="0" smtClean="0"/>
              <a:t> </a:t>
            </a:r>
            <a:r>
              <a:rPr lang="en-US" dirty="0" smtClean="0"/>
              <a:t>L</a:t>
            </a:r>
            <a:r>
              <a:rPr lang="en-US" sz="100" dirty="0" smtClean="0"/>
              <a:t> </a:t>
            </a:r>
            <a:r>
              <a:rPr lang="en-US" dirty="0" smtClean="0"/>
              <a:t>5</a:t>
            </a:r>
            <a:endParaRPr lang="en-US" altLang="en-US" dirty="0">
              <a:solidFill>
                <a:schemeClr val="tx2"/>
              </a:solidFill>
              <a:latin typeface="Times New Roman" panose="02020603050405020304" pitchFamily="18" charset="0"/>
              <a:cs typeface="Times New Roman" panose="02020603050405020304" pitchFamily="18" charset="0"/>
            </a:endParaRPr>
          </a:p>
        </p:txBody>
      </p:sp>
      <p:sp>
        <p:nvSpPr>
          <p:cNvPr id="3" name="Text Placeholder 2"/>
          <p:cNvSpPr>
            <a:spLocks noGrp="1"/>
          </p:cNvSpPr>
          <p:nvPr>
            <p:ph type="body" idx="1"/>
          </p:nvPr>
        </p:nvSpPr>
        <p:spPr>
          <a:xfrm>
            <a:off x="457200" y="1350134"/>
            <a:ext cx="8388220" cy="389592"/>
          </a:xfrm>
        </p:spPr>
        <p:txBody>
          <a:bodyPr/>
          <a:lstStyle/>
          <a:p>
            <a:r>
              <a:rPr lang="en-US" dirty="0" smtClean="0">
                <a:latin typeface="+mn-lt"/>
              </a:rPr>
              <a:t>Ninth </a:t>
            </a:r>
            <a:r>
              <a:rPr lang="en-US" dirty="0">
                <a:latin typeface="+mn-lt"/>
              </a:rPr>
              <a:t>Edition</a:t>
            </a:r>
          </a:p>
        </p:txBody>
      </p:sp>
      <p:sp>
        <p:nvSpPr>
          <p:cNvPr id="4" name="Text Placeholder 3"/>
          <p:cNvSpPr>
            <a:spLocks noGrp="1"/>
          </p:cNvSpPr>
          <p:nvPr>
            <p:ph type="body" idx="2"/>
          </p:nvPr>
        </p:nvSpPr>
        <p:spPr>
          <a:xfrm>
            <a:off x="4773168" y="1923051"/>
            <a:ext cx="3913631" cy="1102032"/>
          </a:xfrm>
        </p:spPr>
        <p:txBody>
          <a:bodyPr/>
          <a:lstStyle/>
          <a:p>
            <a:pPr lvl="0" algn="ctr"/>
            <a:r>
              <a:rPr lang="en-US" b="1" dirty="0">
                <a:latin typeface="+mn-lt"/>
              </a:rPr>
              <a:t>Chapter </a:t>
            </a:r>
            <a:r>
              <a:rPr lang="en-US" b="1" dirty="0" smtClean="0">
                <a:latin typeface="+mn-lt"/>
              </a:rPr>
              <a:t>6</a:t>
            </a:r>
            <a:endParaRPr lang="en-US" b="1" dirty="0">
              <a:latin typeface="+mn-lt"/>
            </a:endParaRPr>
          </a:p>
        </p:txBody>
      </p:sp>
      <p:sp>
        <p:nvSpPr>
          <p:cNvPr id="5" name="Text Placeholder 4"/>
          <p:cNvSpPr>
            <a:spLocks noGrp="1"/>
          </p:cNvSpPr>
          <p:nvPr>
            <p:ph type="body" idx="3"/>
          </p:nvPr>
        </p:nvSpPr>
        <p:spPr>
          <a:xfrm>
            <a:off x="4773168" y="3114461"/>
            <a:ext cx="3913631" cy="477825"/>
          </a:xfrm>
        </p:spPr>
        <p:txBody>
          <a:bodyPr/>
          <a:lstStyle/>
          <a:p>
            <a:pPr algn="ctr" eaLnBrk="1" fontAlgn="auto" hangingPunct="1">
              <a:spcAft>
                <a:spcPts val="0"/>
              </a:spcAft>
              <a:buSzPct val="100000"/>
              <a:defRPr/>
            </a:pPr>
            <a:r>
              <a:rPr lang="en-US" dirty="0">
                <a:latin typeface="+mn-lt"/>
              </a:rPr>
              <a:t>Page Layout</a:t>
            </a:r>
            <a:endParaRPr lang="en-US" dirty="0">
              <a:latin typeface="+mn-lt"/>
              <a:cs typeface="Arial" panose="020B0604020202020204" pitchFamily="34" charset="0"/>
            </a:endParaRPr>
          </a:p>
        </p:txBody>
      </p:sp>
      <p:pic>
        <p:nvPicPr>
          <p:cNvPr id="7" name="Picture 6" descr="Front Cover: Web Development &amp; Design Foundations With H T M L 5 Ninth Edition by Felke-Morri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11356" y="1881497"/>
            <a:ext cx="3423935" cy="4382639"/>
          </a:xfrm>
          <a:prstGeom prst="rect">
            <a:avLst/>
          </a:prstGeom>
          <a:ln w="9525">
            <a:solidFill>
              <a:schemeClr val="tx1"/>
            </a:solidFill>
          </a:ln>
        </p:spPr>
      </p:pic>
      <p:sp>
        <p:nvSpPr>
          <p:cNvPr id="6" name="Text Placeholder 5"/>
          <p:cNvSpPr>
            <a:spLocks noGrp="1"/>
          </p:cNvSpPr>
          <p:nvPr>
            <p:ph type="body" idx="13"/>
          </p:nvPr>
        </p:nvSpPr>
        <p:spPr>
          <a:xfrm>
            <a:off x="2625213" y="6419554"/>
            <a:ext cx="6141058" cy="319359"/>
          </a:xfrm>
        </p:spPr>
        <p:txBody>
          <a:bodyPr anchor="ctr"/>
          <a:lstStyle/>
          <a:p>
            <a:pPr algn="r"/>
            <a:r>
              <a:rPr lang="en-US" altLang="en-US" sz="1200" dirty="0">
                <a:solidFill>
                  <a:schemeClr val="tx1"/>
                </a:solidFill>
                <a:latin typeface="Verdana"/>
                <a:ea typeface="Verdana" panose="020B0604030504040204" pitchFamily="34" charset="0"/>
                <a:cs typeface="Verdana" panose="020B0604030504040204" pitchFamily="34" charset="0"/>
              </a:rPr>
              <a:t>Copyright © </a:t>
            </a:r>
            <a:r>
              <a:rPr lang="en-US" altLang="en-US" sz="1200" dirty="0" smtClean="0">
                <a:solidFill>
                  <a:schemeClr val="tx1"/>
                </a:solidFill>
                <a:latin typeface="Verdana"/>
                <a:ea typeface="Verdana" panose="020B0604030504040204" pitchFamily="34" charset="0"/>
                <a:cs typeface="Verdana" panose="020B0604030504040204" pitchFamily="34" charset="0"/>
              </a:rPr>
              <a:t>2019, 2017, 2015 Pearson </a:t>
            </a:r>
            <a:r>
              <a:rPr lang="en-US" altLang="en-US" sz="1200" dirty="0">
                <a:solidFill>
                  <a:schemeClr val="tx1"/>
                </a:solidFill>
                <a:latin typeface="Verdana"/>
                <a:ea typeface="Verdana" panose="020B0604030504040204" pitchFamily="34" charset="0"/>
                <a:cs typeface="Verdana" panose="020B0604030504040204" pitchFamily="34" charset="0"/>
              </a:rPr>
              <a:t>Education, Inc. All Rights </a:t>
            </a:r>
            <a:r>
              <a:rPr lang="en-US" altLang="en-US" sz="1200" dirty="0" smtClean="0">
                <a:solidFill>
                  <a:schemeClr val="tx1"/>
                </a:solidFill>
                <a:latin typeface="Verdana"/>
                <a:ea typeface="Verdana" panose="020B0604030504040204" pitchFamily="34" charset="0"/>
                <a:cs typeface="Verdana" panose="020B0604030504040204" pitchFamily="34" charset="0"/>
              </a:rPr>
              <a:t>Reserved</a:t>
            </a:r>
            <a:endParaRPr lang="en-US" altLang="en-US" sz="1200" dirty="0">
              <a:solidFill>
                <a:schemeClr val="tx1"/>
              </a:solidFill>
              <a:latin typeface="Verdana"/>
              <a:ea typeface="Verdana" panose="020B0604030504040204" pitchFamily="34" charset="0"/>
              <a:cs typeface="Verdana" panose="020B0604030504040204" pitchFamily="34" charset="0"/>
            </a:endParaRPr>
          </a:p>
        </p:txBody>
      </p:sp>
      <p:sp>
        <p:nvSpPr>
          <p:cNvPr id="8" name="TextBox 7"/>
          <p:cNvSpPr txBox="1"/>
          <p:nvPr/>
        </p:nvSpPr>
        <p:spPr>
          <a:xfrm>
            <a:off x="5377070" y="4611757"/>
            <a:ext cx="2922104" cy="646331"/>
          </a:xfrm>
          <a:prstGeom prst="rect">
            <a:avLst/>
          </a:prstGeom>
          <a:noFill/>
        </p:spPr>
        <p:txBody>
          <a:bodyPr wrap="square" rtlCol="0">
            <a:spAutoFit/>
          </a:bodyPr>
          <a:lstStyle/>
          <a:p>
            <a:r>
              <a:rPr lang="en-US" sz="1200" dirty="0">
                <a:solidFill>
                  <a:schemeClr val="bg1"/>
                </a:solidFill>
                <a:latin typeface="+mn-lt"/>
              </a:rPr>
              <a:t>Slides in this presentation contain hyperlinks. JAWS users should be able to get a list of links by using INSERT+F7</a:t>
            </a:r>
          </a:p>
        </p:txBody>
      </p:sp>
    </p:spTree>
    <p:extLst>
      <p:ext uri="{BB962C8B-B14F-4D97-AF65-F5344CB8AC3E}">
        <p14:creationId xmlns:p14="http://schemas.microsoft.com/office/powerpoint/2010/main" val="2445663660"/>
      </p:ext>
    </p:extLst>
  </p:cSld>
  <p:clrMapOvr>
    <a:masterClrMapping/>
  </p:clrMapOvr>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smtClean="0">
                <a:solidFill>
                  <a:srgbClr val="007FA3"/>
                </a:solidFill>
                <a:latin typeface="Times New Roman" panose="02020603050405020304" pitchFamily="18" charset="0"/>
                <a:ea typeface="+mj-ea"/>
                <a:cs typeface="+mj-cs"/>
                <a:sym typeface="Times New Roman"/>
              </a:rPr>
              <a:t>Overflow Property</a:t>
            </a:r>
            <a:endParaRPr lang="en-US" sz="2000" b="0" kern="1200" spc="-50" dirty="0">
              <a:solidFill>
                <a:srgbClr val="007FA3"/>
              </a:solidFill>
              <a:latin typeface="Times New Roman" panose="02020603050405020304" pitchFamily="18" charset="0"/>
              <a:ea typeface="+mj-ea"/>
              <a:cs typeface="+mj-cs"/>
              <a:sym typeface="Times New Roman"/>
            </a:endParaRPr>
          </a:p>
        </p:txBody>
      </p:sp>
      <p:sp>
        <p:nvSpPr>
          <p:cNvPr id="3" name="Content Placeholder 2"/>
          <p:cNvSpPr>
            <a:spLocks noGrp="1"/>
          </p:cNvSpPr>
          <p:nvPr>
            <p:ph type="body" idx="1"/>
          </p:nvPr>
        </p:nvSpPr>
        <p:spPr>
          <a:xfrm>
            <a:off x="457200" y="1600200"/>
            <a:ext cx="8229600" cy="1795333"/>
          </a:xfrm>
        </p:spPr>
        <p:txBody>
          <a:bodyPr wrap="square">
            <a:spAutoFit/>
          </a:bodyPr>
          <a:lstStyle/>
          <a:p>
            <a:pPr marL="255651" indent="-255651" eaLnBrk="1" hangingPunct="1">
              <a:spcBef>
                <a:spcPts val="1000"/>
              </a:spcBef>
              <a:buFont typeface="Arial" panose="020B0604020202020204" pitchFamily="34" charset="0"/>
              <a:buChar char="•"/>
              <a:defRPr/>
            </a:pPr>
            <a:r>
              <a:rPr lang="en-US" altLang="en-US" sz="2200" kern="1200" dirty="0">
                <a:latin typeface="Arial (Body)"/>
              </a:rPr>
              <a:t>Intended to configure the display of elements on a Web page.</a:t>
            </a:r>
          </a:p>
          <a:p>
            <a:pPr marL="255651" indent="-255651" eaLnBrk="1" hangingPunct="1">
              <a:spcBef>
                <a:spcPts val="1000"/>
              </a:spcBef>
              <a:buFont typeface="Arial" panose="020B0604020202020204" pitchFamily="34" charset="0"/>
              <a:buChar char="•"/>
              <a:defRPr/>
            </a:pPr>
            <a:r>
              <a:rPr lang="en-US" altLang="en-US" sz="2200" kern="1200" dirty="0">
                <a:latin typeface="Arial (Body)"/>
              </a:rPr>
              <a:t>However</a:t>
            </a:r>
            <a:r>
              <a:rPr lang="en-US" altLang="en-US" sz="2200" kern="1200" dirty="0" smtClean="0">
                <a:latin typeface="Arial (Body)"/>
              </a:rPr>
              <a:t>, it </a:t>
            </a:r>
            <a:r>
              <a:rPr lang="en-US" altLang="en-US" sz="2200" kern="1200" dirty="0">
                <a:latin typeface="Arial (Body)"/>
              </a:rPr>
              <a:t>is useful to “clear” or terminate a float before the end of a container element</a:t>
            </a:r>
          </a:p>
          <a:p>
            <a:pPr marL="255651" indent="-255651" eaLnBrk="1" hangingPunct="1">
              <a:spcBef>
                <a:spcPts val="1000"/>
              </a:spcBef>
              <a:buFont typeface="Arial" panose="020B0604020202020204" pitchFamily="34" charset="0"/>
              <a:buChar char="•"/>
              <a:defRPr/>
            </a:pPr>
            <a:r>
              <a:rPr lang="en-US" altLang="en-US" sz="2200" kern="1200" dirty="0">
                <a:latin typeface="Arial (Body)"/>
              </a:rPr>
              <a:t>Values are auto, hidden, and </a:t>
            </a:r>
            <a:r>
              <a:rPr lang="en-US" altLang="en-US" sz="2200" kern="1200" dirty="0" smtClean="0">
                <a:latin typeface="Arial (Body)"/>
              </a:rPr>
              <a:t>scroll</a:t>
            </a:r>
          </a:p>
        </p:txBody>
      </p:sp>
      <p:pic>
        <p:nvPicPr>
          <p:cNvPr id="8" name="Picture 7" descr="The overflow property of the d i v selection is set to auto on the wildflowers web page.&#10;This produces the same result as applying the clear property to the break tag."/>
          <p:cNvPicPr>
            <a:picLocks noChangeAspect="1"/>
          </p:cNvPicPr>
          <p:nvPr/>
        </p:nvPicPr>
        <p:blipFill>
          <a:blip r:embed="rId2"/>
          <a:stretch>
            <a:fillRect/>
          </a:stretch>
        </p:blipFill>
        <p:spPr>
          <a:xfrm>
            <a:off x="457200" y="3569156"/>
            <a:ext cx="3577302" cy="2514646"/>
          </a:xfrm>
          <a:prstGeom prst="rect">
            <a:avLst/>
          </a:prstGeom>
        </p:spPr>
      </p:pic>
      <p:pic>
        <p:nvPicPr>
          <p:cNvPr id="9" name="Picture 8" descr="The overflow property of the d i v selection is set to scroll on the wildflowers web page.&#10;This automatically display scrollbars if the content exceeds the space allocated to it. The paragraph with the light green background is now displayed in a smaller space, and scroll bars now appear enabling the user to scroll up and down or left and right to see the text."/>
          <p:cNvPicPr>
            <a:picLocks noChangeAspect="1"/>
          </p:cNvPicPr>
          <p:nvPr/>
        </p:nvPicPr>
        <p:blipFill>
          <a:blip r:embed="rId3"/>
          <a:stretch>
            <a:fillRect/>
          </a:stretch>
        </p:blipFill>
        <p:spPr>
          <a:xfrm>
            <a:off x="4271573" y="4038618"/>
            <a:ext cx="4415227" cy="1947795"/>
          </a:xfrm>
          <a:prstGeom prst="rect">
            <a:avLst/>
          </a:prstGeom>
        </p:spPr>
      </p:pic>
    </p:spTree>
    <p:extLst>
      <p:ext uri="{BB962C8B-B14F-4D97-AF65-F5344CB8AC3E}">
        <p14:creationId xmlns:p14="http://schemas.microsoft.com/office/powerpoint/2010/main" val="218336581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Checkpoint 6.1</a:t>
            </a:r>
            <a:endParaRPr lang="en-US"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046684"/>
          </a:xfrm>
        </p:spPr>
        <p:txBody>
          <a:bodyPr>
            <a:spAutoFit/>
          </a:bodyPr>
          <a:lstStyle/>
          <a:p>
            <a:pPr marL="432054" indent="-432054" eaLnBrk="1" hangingPunct="1">
              <a:buSzPts val="2400"/>
              <a:buFont typeface="Gill Sans MT" panose="020B0502020104020203" pitchFamily="34" charset="0"/>
              <a:buAutoNum type="arabicPeriod"/>
              <a:tabLst/>
              <a:defRPr/>
            </a:pPr>
            <a:r>
              <a:rPr lang="en-US" altLang="en-US" sz="2400" kern="1200" dirty="0">
                <a:solidFill>
                  <a:srgbClr val="000000"/>
                </a:solidFill>
                <a:latin typeface="Arial (Body)"/>
                <a:ea typeface="+mn-ea"/>
                <a:cs typeface="+mn-cs"/>
              </a:rPr>
              <a:t>List the components of the box model from innermost to outermost.</a:t>
            </a:r>
          </a:p>
          <a:p>
            <a:pPr marL="432054" indent="-432054" eaLnBrk="1" hangingPunct="1">
              <a:buSzPts val="2400"/>
              <a:buFont typeface="Gill Sans MT" panose="020B0502020104020203" pitchFamily="34" charset="0"/>
              <a:buAutoNum type="arabicPeriod"/>
              <a:tabLst/>
              <a:defRPr/>
            </a:pPr>
            <a:r>
              <a:rPr lang="en-US" altLang="en-US" sz="2400" kern="1200" dirty="0">
                <a:solidFill>
                  <a:srgbClr val="000000"/>
                </a:solidFill>
                <a:latin typeface="Arial (Body)"/>
                <a:ea typeface="+mn-ea"/>
                <a:cs typeface="+mn-cs"/>
              </a:rPr>
              <a:t>Describe the purpose of the </a:t>
            </a:r>
            <a:r>
              <a:rPr lang="en-US" altLang="en-US" sz="2400" kern="1200" dirty="0" smtClean="0">
                <a:solidFill>
                  <a:srgbClr val="000000"/>
                </a:solidFill>
                <a:latin typeface="Arial (Body)"/>
                <a:ea typeface="+mn-ea"/>
                <a:cs typeface="+mn-cs"/>
              </a:rPr>
              <a:t>C</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S</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S float </a:t>
            </a:r>
            <a:r>
              <a:rPr lang="en-US" altLang="en-US" sz="2400" kern="1200" dirty="0">
                <a:solidFill>
                  <a:srgbClr val="000000"/>
                </a:solidFill>
                <a:latin typeface="Arial (Body)"/>
                <a:ea typeface="+mn-ea"/>
                <a:cs typeface="+mn-cs"/>
              </a:rPr>
              <a:t>property.</a:t>
            </a:r>
          </a:p>
          <a:p>
            <a:pPr marL="432054" indent="-432054" eaLnBrk="1" hangingPunct="1">
              <a:buSzPts val="2400"/>
              <a:buFont typeface="Gill Sans MT" panose="020B0502020104020203" pitchFamily="34" charset="0"/>
              <a:buAutoNum type="arabicPeriod"/>
              <a:tabLst/>
              <a:defRPr/>
            </a:pPr>
            <a:r>
              <a:rPr lang="en-US" altLang="en-US" sz="2400" kern="1200" dirty="0">
                <a:solidFill>
                  <a:srgbClr val="000000"/>
                </a:solidFill>
                <a:latin typeface="Arial (Body)"/>
                <a:ea typeface="+mn-ea"/>
                <a:cs typeface="+mn-cs"/>
              </a:rPr>
              <a:t>Which two </a:t>
            </a:r>
            <a:r>
              <a:rPr lang="en-US" altLang="en-US" sz="2400" kern="1200" dirty="0" smtClean="0">
                <a:solidFill>
                  <a:srgbClr val="000000"/>
                </a:solidFill>
                <a:latin typeface="Arial (Body)"/>
                <a:ea typeface="+mn-ea"/>
                <a:cs typeface="+mn-cs"/>
              </a:rPr>
              <a:t>C</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S</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S properties </a:t>
            </a:r>
            <a:r>
              <a:rPr lang="en-US" altLang="en-US" sz="2400" kern="1200" dirty="0">
                <a:solidFill>
                  <a:srgbClr val="000000"/>
                </a:solidFill>
                <a:latin typeface="Arial (Body)"/>
                <a:ea typeface="+mn-ea"/>
                <a:cs typeface="+mn-cs"/>
              </a:rPr>
              <a:t>can be used to clear a float</a:t>
            </a:r>
            <a:r>
              <a:rPr lang="en-US" altLang="en-US" sz="2400" kern="1200" dirty="0" smtClean="0">
                <a:solidFill>
                  <a:srgbClr val="000000"/>
                </a:solidFill>
                <a:latin typeface="Arial (Body)"/>
                <a:ea typeface="+mn-ea"/>
                <a:cs typeface="+mn-cs"/>
              </a:rPr>
              <a:t>?</a:t>
            </a:r>
          </a:p>
        </p:txBody>
      </p:sp>
    </p:spTree>
    <p:extLst>
      <p:ext uri="{BB962C8B-B14F-4D97-AF65-F5344CB8AC3E}">
        <p14:creationId xmlns:p14="http://schemas.microsoft.com/office/powerpoint/2010/main" val="2647331559"/>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2379"/>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C</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 Display Property </a:t>
            </a:r>
            <a:r>
              <a:rPr lang="en-US" sz="2000" b="0" kern="1200" spc="-50" dirty="0" smtClean="0">
                <a:latin typeface="Times New Roman" panose="02020603050405020304" pitchFamily="18" charset="0"/>
                <a:ea typeface="+mj-ea"/>
                <a:cs typeface="+mj-cs"/>
              </a:rPr>
              <a:t>(1 of 2)</a:t>
            </a:r>
            <a:endParaRPr lang="en-US" sz="2000" b="0" kern="1200" spc="-50" dirty="0">
              <a:latin typeface="Times New Roman" panose="02020603050405020304" pitchFamily="18" charset="0"/>
              <a:ea typeface="+mj-ea"/>
              <a:cs typeface="+mj-cs"/>
            </a:endParaRPr>
          </a:p>
        </p:txBody>
      </p:sp>
      <p:sp>
        <p:nvSpPr>
          <p:cNvPr id="4" name="Text Placeholder 3"/>
          <p:cNvSpPr>
            <a:spLocks noGrp="1"/>
          </p:cNvSpPr>
          <p:nvPr>
            <p:ph type="body" idx="1"/>
          </p:nvPr>
        </p:nvSpPr>
        <p:spPr>
          <a:xfrm>
            <a:off x="457200" y="1600201"/>
            <a:ext cx="8229600" cy="2920042"/>
          </a:xfrm>
        </p:spPr>
        <p:txBody>
          <a:bodyPr/>
          <a:lstStyle/>
          <a:p>
            <a:pPr marL="0" lvl="1" indent="0">
              <a:spcBef>
                <a:spcPts val="1500"/>
              </a:spcBef>
              <a:buNone/>
              <a:tabLst>
                <a:tab pos="176213" algn="l"/>
              </a:tabLst>
            </a:pPr>
            <a:r>
              <a:rPr lang="en-US" altLang="en-US" sz="2400" dirty="0">
                <a:latin typeface="+mn-lt"/>
                <a:cs typeface="Arial" panose="020B0604020202020204" pitchFamily="34" charset="0"/>
              </a:rPr>
              <a:t>Configures how and if an element is </a:t>
            </a:r>
            <a:r>
              <a:rPr lang="en-US" altLang="en-US" sz="2400" dirty="0" smtClean="0">
                <a:latin typeface="+mn-lt"/>
                <a:cs typeface="Arial" panose="020B0604020202020204" pitchFamily="34" charset="0"/>
              </a:rPr>
              <a:t>displayed</a:t>
            </a:r>
            <a:endParaRPr lang="en-US" altLang="en-US" sz="2400" b="1" dirty="0" smtClean="0">
              <a:latin typeface="+mn-lt"/>
              <a:cs typeface="Times New Roman" panose="02020603050405020304" pitchFamily="18" charset="0"/>
            </a:endParaRPr>
          </a:p>
          <a:p>
            <a:pPr marL="255600" lvl="1" indent="-255600">
              <a:spcBef>
                <a:spcPts val="1500"/>
              </a:spcBef>
              <a:buFont typeface="Arial" panose="020B0604020202020204" pitchFamily="34" charset="0"/>
              <a:buChar char="•"/>
              <a:tabLst>
                <a:tab pos="176213" algn="l"/>
              </a:tabLst>
            </a:pPr>
            <a:r>
              <a:rPr lang="en-US" altLang="en-US" sz="2400" b="1" dirty="0" smtClean="0">
                <a:latin typeface="+mn-lt"/>
                <a:cs typeface="Times New Roman" panose="02020603050405020304" pitchFamily="18" charset="0"/>
              </a:rPr>
              <a:t>display</a:t>
            </a:r>
            <a:r>
              <a:rPr lang="en-US" altLang="en-US" sz="2400" b="1" dirty="0">
                <a:latin typeface="+mn-lt"/>
                <a:cs typeface="Times New Roman" panose="02020603050405020304" pitchFamily="18" charset="0"/>
              </a:rPr>
              <a:t>: none</a:t>
            </a:r>
            <a:r>
              <a:rPr lang="en-US" altLang="en-US" sz="2400" b="1" dirty="0" smtClean="0">
                <a:latin typeface="+mn-lt"/>
                <a:cs typeface="Times New Roman" panose="02020603050405020304" pitchFamily="18" charset="0"/>
              </a:rPr>
              <a:t>;</a:t>
            </a:r>
          </a:p>
          <a:p>
            <a:pPr marL="741600" lvl="2" indent="-284400">
              <a:buFontTx/>
              <a:buChar char="–"/>
              <a:tabLst>
                <a:tab pos="176213" algn="l"/>
              </a:tabLst>
            </a:pPr>
            <a:r>
              <a:rPr lang="en-US" altLang="en-US" sz="2400" dirty="0">
                <a:latin typeface="+mn-lt"/>
                <a:cs typeface="Arial" panose="020B0604020202020204" pitchFamily="34" charset="0"/>
              </a:rPr>
              <a:t>The element will not be displayed.</a:t>
            </a:r>
            <a:endParaRPr lang="en-US" altLang="en-US" sz="2400" dirty="0" smtClean="0">
              <a:latin typeface="+mn-lt"/>
            </a:endParaRPr>
          </a:p>
          <a:p>
            <a:pPr marL="255600" lvl="1" indent="-255600">
              <a:spcBef>
                <a:spcPts val="1500"/>
              </a:spcBef>
              <a:buFont typeface="Arial" panose="020B0604020202020204" pitchFamily="34" charset="0"/>
              <a:buChar char="•"/>
              <a:tabLst>
                <a:tab pos="176213" algn="l"/>
              </a:tabLst>
            </a:pPr>
            <a:r>
              <a:rPr lang="en-US" altLang="en-US" sz="2400" b="1" dirty="0">
                <a:latin typeface="+mn-lt"/>
                <a:cs typeface="Times New Roman" panose="02020603050405020304" pitchFamily="18" charset="0"/>
              </a:rPr>
              <a:t>display: block</a:t>
            </a:r>
            <a:r>
              <a:rPr lang="en-US" altLang="en-US" sz="2400" b="1" dirty="0" smtClean="0">
                <a:latin typeface="+mn-lt"/>
                <a:cs typeface="Times New Roman" panose="02020603050405020304" pitchFamily="18" charset="0"/>
              </a:rPr>
              <a:t>;</a:t>
            </a:r>
          </a:p>
          <a:p>
            <a:pPr marL="741600" lvl="2" indent="-284400">
              <a:buFontTx/>
              <a:buChar char="–"/>
              <a:tabLst>
                <a:tab pos="176213" algn="l"/>
              </a:tabLst>
            </a:pPr>
            <a:r>
              <a:rPr lang="en-US" altLang="en-US" sz="2400" dirty="0" smtClean="0">
                <a:latin typeface="+mn-lt"/>
                <a:cs typeface="Arial" panose="020B0604020202020204" pitchFamily="34" charset="0"/>
              </a:rPr>
              <a:t>The element is rendered as a block element – even if it is actually an inline element, such as a hyperlink</a:t>
            </a:r>
            <a:endParaRPr lang="en-US" altLang="en-US" sz="2400" b="1" dirty="0">
              <a:latin typeface="+mn-lt"/>
              <a:cs typeface="Times New Roman" panose="02020603050405020304" pitchFamily="18" charset="0"/>
            </a:endParaRPr>
          </a:p>
        </p:txBody>
      </p:sp>
    </p:spTree>
    <p:extLst>
      <p:ext uri="{BB962C8B-B14F-4D97-AF65-F5344CB8AC3E}">
        <p14:creationId xmlns:p14="http://schemas.microsoft.com/office/powerpoint/2010/main" val="916143957"/>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spc="-50" dirty="0">
                <a:latin typeface="Times New Roman" panose="02020603050405020304" pitchFamily="18" charset="0"/>
              </a:rPr>
              <a:t>C</a:t>
            </a:r>
            <a:r>
              <a:rPr lang="en-US" sz="100" kern="1200" spc="-50" dirty="0">
                <a:latin typeface="Times New Roman" panose="02020603050405020304" pitchFamily="18" charset="0"/>
              </a:rPr>
              <a:t> </a:t>
            </a:r>
            <a:r>
              <a:rPr lang="en-US" kern="1200" spc="-50" dirty="0">
                <a:latin typeface="Times New Roman" panose="02020603050405020304" pitchFamily="18" charset="0"/>
              </a:rPr>
              <a:t>S</a:t>
            </a:r>
            <a:r>
              <a:rPr lang="en-US" sz="100" kern="1200" spc="-50" dirty="0">
                <a:latin typeface="Times New Roman" panose="02020603050405020304" pitchFamily="18" charset="0"/>
              </a:rPr>
              <a:t> </a:t>
            </a:r>
            <a:r>
              <a:rPr lang="en-US" kern="1200" spc="-50" dirty="0">
                <a:latin typeface="Times New Roman" panose="02020603050405020304" pitchFamily="18" charset="0"/>
              </a:rPr>
              <a:t>S Display Property </a:t>
            </a:r>
            <a:r>
              <a:rPr lang="en-US" sz="2000" b="0" kern="1200" spc="-50" dirty="0" smtClean="0">
                <a:latin typeface="Times New Roman" panose="02020603050405020304" pitchFamily="18" charset="0"/>
              </a:rPr>
              <a:t>(2 </a:t>
            </a:r>
            <a:r>
              <a:rPr lang="en-US" sz="2000" b="0" kern="1200" spc="-50" dirty="0">
                <a:latin typeface="Times New Roman" panose="02020603050405020304" pitchFamily="18" charset="0"/>
              </a:rPr>
              <a:t>of 2)</a:t>
            </a:r>
            <a:endParaRPr lang="en-US" dirty="0"/>
          </a:p>
        </p:txBody>
      </p:sp>
      <p:sp>
        <p:nvSpPr>
          <p:cNvPr id="3" name="Text Placeholder 2"/>
          <p:cNvSpPr>
            <a:spLocks noGrp="1"/>
          </p:cNvSpPr>
          <p:nvPr>
            <p:ph type="body" idx="1"/>
          </p:nvPr>
        </p:nvSpPr>
        <p:spPr>
          <a:xfrm>
            <a:off x="457200" y="1600200"/>
            <a:ext cx="8229600" cy="3438525"/>
          </a:xfrm>
        </p:spPr>
        <p:txBody>
          <a:bodyPr/>
          <a:lstStyle/>
          <a:p>
            <a:pPr marL="255600" lvl="1" indent="-255600">
              <a:spcBef>
                <a:spcPts val="1500"/>
              </a:spcBef>
              <a:buFont typeface="Arial" panose="020B0604020202020204" pitchFamily="34" charset="0"/>
              <a:buChar char="•"/>
              <a:tabLst>
                <a:tab pos="176213" algn="l"/>
              </a:tabLst>
            </a:pPr>
            <a:r>
              <a:rPr lang="en-US" altLang="en-US" sz="2400" b="1" dirty="0">
                <a:latin typeface="+mn-lt"/>
                <a:cs typeface="Times New Roman" panose="02020603050405020304" pitchFamily="18" charset="0"/>
              </a:rPr>
              <a:t>display: inline;</a:t>
            </a:r>
          </a:p>
          <a:p>
            <a:pPr marL="741600" lvl="2" indent="-284400">
              <a:buFontTx/>
              <a:buChar char="–"/>
              <a:tabLst>
                <a:tab pos="176213" algn="l"/>
              </a:tabLst>
            </a:pPr>
            <a:r>
              <a:rPr lang="en-US" altLang="en-US" sz="2400" dirty="0">
                <a:latin typeface="+mn-lt"/>
                <a:cs typeface="Arial" panose="020B0604020202020204" pitchFamily="34" charset="0"/>
              </a:rPr>
              <a:t>The element will be rendered as an inline element – even if it is actually a block element – such as a &lt;li&gt;.</a:t>
            </a:r>
            <a:endParaRPr lang="en-US" altLang="en-US" sz="2400" b="1" dirty="0">
              <a:latin typeface="+mn-lt"/>
              <a:cs typeface="Times New Roman" panose="02020603050405020304" pitchFamily="18" charset="0"/>
            </a:endParaRPr>
          </a:p>
          <a:p>
            <a:pPr marL="255600" lvl="1" indent="-255600">
              <a:spcBef>
                <a:spcPts val="1500"/>
              </a:spcBef>
              <a:buFont typeface="Arial" panose="020B0604020202020204" pitchFamily="34" charset="0"/>
              <a:buChar char="•"/>
              <a:tabLst>
                <a:tab pos="176213" algn="l"/>
              </a:tabLst>
            </a:pPr>
            <a:r>
              <a:rPr lang="en-US" altLang="en-US" sz="2400" b="1" dirty="0">
                <a:latin typeface="+mn-lt"/>
                <a:cs typeface="Times New Roman" panose="02020603050405020304" pitchFamily="18" charset="0"/>
              </a:rPr>
              <a:t>display: inline-block;</a:t>
            </a:r>
          </a:p>
          <a:p>
            <a:pPr marL="741600" lvl="2" indent="-284400">
              <a:buFont typeface="Arial" panose="020B0604020202020204" pitchFamily="34" charset="0"/>
              <a:buChar char="–"/>
              <a:tabLst>
                <a:tab pos="176213" algn="l"/>
              </a:tabLst>
            </a:pPr>
            <a:r>
              <a:rPr lang="en-US" altLang="en-US" sz="2400" dirty="0">
                <a:latin typeface="+mn-lt"/>
              </a:rPr>
              <a:t>The element will display as an inline display element adjacent to other inline display elements but also can be configured with properties of block display elements including width and height</a:t>
            </a:r>
            <a:r>
              <a:rPr lang="en-US" altLang="en-US" sz="2400" dirty="0" smtClean="0">
                <a:latin typeface="+mn-lt"/>
              </a:rPr>
              <a:t>.</a:t>
            </a:r>
          </a:p>
        </p:txBody>
      </p:sp>
    </p:spTree>
    <p:extLst>
      <p:ext uri="{BB962C8B-B14F-4D97-AF65-F5344CB8AC3E}">
        <p14:creationId xmlns:p14="http://schemas.microsoft.com/office/powerpoint/2010/main" val="147330816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smtClean="0">
                <a:solidFill>
                  <a:srgbClr val="007FA3"/>
                </a:solidFill>
                <a:latin typeface="Times New Roman" panose="02020603050405020304" pitchFamily="18" charset="0"/>
                <a:ea typeface="+mj-ea"/>
                <a:cs typeface="+mj-cs"/>
                <a:sym typeface="Times New Roman"/>
              </a:rPr>
              <a:t>Page Layout Single Column → Two Column</a:t>
            </a:r>
            <a:endParaRPr lang="en-US" sz="3400" b="1" kern="1200" spc="-50" dirty="0">
              <a:solidFill>
                <a:srgbClr val="007FA3"/>
              </a:solidFill>
              <a:latin typeface="Times New Roman" panose="02020603050405020304" pitchFamily="18" charset="0"/>
              <a:ea typeface="+mj-ea"/>
              <a:cs typeface="+mj-cs"/>
              <a:sym typeface="Times New Roman"/>
            </a:endParaRPr>
          </a:p>
        </p:txBody>
      </p:sp>
      <p:sp>
        <p:nvSpPr>
          <p:cNvPr id="3" name="Content Placeholder 2"/>
          <p:cNvSpPr>
            <a:spLocks noGrp="1"/>
          </p:cNvSpPr>
          <p:nvPr>
            <p:ph type="body" idx="1"/>
          </p:nvPr>
        </p:nvSpPr>
        <p:spPr>
          <a:xfrm>
            <a:off x="1101174" y="1800305"/>
            <a:ext cx="2672862" cy="923299"/>
          </a:xfrm>
        </p:spPr>
        <p:txBody>
          <a:bodyPr wrap="square">
            <a:spAutoFit/>
          </a:bodyPr>
          <a:lstStyle/>
          <a:p>
            <a:pPr marL="0" indent="0">
              <a:spcBef>
                <a:spcPts val="1500"/>
              </a:spcBef>
              <a:buClr>
                <a:srgbClr val="007FA3"/>
              </a:buClr>
              <a:buSzPct val="100000"/>
              <a:buNone/>
              <a:defRPr/>
            </a:pPr>
            <a:r>
              <a:rPr lang="en-US" altLang="en-US" sz="2400" kern="1200" dirty="0">
                <a:latin typeface="Arial (Body)"/>
                <a:ea typeface="+mn-ea"/>
                <a:cs typeface="+mn-cs"/>
                <a:sym typeface="Arial"/>
              </a:rPr>
              <a:t>Single </a:t>
            </a:r>
            <a:r>
              <a:rPr lang="en-US" altLang="en-US" sz="2400" kern="1200" dirty="0" smtClean="0">
                <a:latin typeface="Arial (Body)"/>
                <a:ea typeface="+mn-ea"/>
                <a:cs typeface="+mn-cs"/>
                <a:sym typeface="Arial"/>
              </a:rPr>
              <a:t>Column Wireframe</a:t>
            </a:r>
          </a:p>
        </p:txBody>
      </p:sp>
      <p:pic>
        <p:nvPicPr>
          <p:cNvPr id="5" name="Picture 4" descr="A wireframe diagram is displayed illustrating a single column layout. There are four rectangular areas the full width of the wireframe. The topmost rectangle is labeled header, and beneath it is the n a v rectangle. Below the n a v rectangle is the main rectangle, and at the bottom is the footer rectangle."/>
          <p:cNvPicPr>
            <a:picLocks noChangeAspect="1"/>
          </p:cNvPicPr>
          <p:nvPr/>
        </p:nvPicPr>
        <p:blipFill>
          <a:blip r:embed="rId2"/>
          <a:stretch>
            <a:fillRect/>
          </a:stretch>
        </p:blipFill>
        <p:spPr>
          <a:xfrm>
            <a:off x="907377" y="3162601"/>
            <a:ext cx="3060457" cy="3097036"/>
          </a:xfrm>
          <a:prstGeom prst="rect">
            <a:avLst/>
          </a:prstGeom>
        </p:spPr>
      </p:pic>
      <p:sp>
        <p:nvSpPr>
          <p:cNvPr id="4" name="Content Placeholder 3"/>
          <p:cNvSpPr>
            <a:spLocks noGrp="1"/>
          </p:cNvSpPr>
          <p:nvPr>
            <p:ph type="body" idx="2"/>
          </p:nvPr>
        </p:nvSpPr>
        <p:spPr>
          <a:xfrm>
            <a:off x="5789161" y="1863901"/>
            <a:ext cx="2135773" cy="923299"/>
          </a:xfrm>
        </p:spPr>
        <p:txBody>
          <a:bodyPr wrap="square">
            <a:spAutoFit/>
          </a:bodyPr>
          <a:lstStyle/>
          <a:p>
            <a:pPr marL="0" indent="0">
              <a:spcBef>
                <a:spcPts val="1500"/>
              </a:spcBef>
              <a:buClr>
                <a:srgbClr val="007FA3"/>
              </a:buClr>
              <a:buSzPct val="100000"/>
              <a:buNone/>
              <a:defRPr/>
            </a:pPr>
            <a:r>
              <a:rPr lang="en-US" altLang="en-US" sz="2400" kern="1200" dirty="0">
                <a:latin typeface="Arial (Body)"/>
                <a:ea typeface="+mn-ea"/>
                <a:cs typeface="+mn-cs"/>
                <a:sym typeface="Arial"/>
              </a:rPr>
              <a:t>Two </a:t>
            </a:r>
            <a:r>
              <a:rPr lang="en-US" altLang="en-US" sz="2400" kern="1200" dirty="0" smtClean="0">
                <a:latin typeface="Arial (Body)"/>
                <a:ea typeface="+mn-ea"/>
                <a:cs typeface="+mn-cs"/>
                <a:sym typeface="Arial"/>
              </a:rPr>
              <a:t>Column Wireframe</a:t>
            </a:r>
          </a:p>
        </p:txBody>
      </p:sp>
      <p:pic>
        <p:nvPicPr>
          <p:cNvPr id="34822" name="Picture 7" descr="A wireframe diagram is displayed illustrating a two column layout. There are four rectangular areas. The topmost rectangle is labeled header, and it spans the full width of the wireframe. Beneath it are the n a v and main rectangles, where the n a v rectangle is to the left, and the main rectangle is larger and to the right. At the bottom is the footer rectangle, which spans the entire width of the wireframe."/>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355273" y="3162601"/>
            <a:ext cx="3003550" cy="30384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6318577"/>
      </p:ext>
    </p:extLst>
  </p:cSld>
  <p:clrMapOvr>
    <a:masterClrMapping/>
  </p:clrMapOvr>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2379"/>
            <a:ext cx="8229600" cy="707856"/>
          </a:xfrm>
        </p:spPr>
        <p:txBody>
          <a:bodyPr>
            <a:spAutoFit/>
          </a:bodyPr>
          <a:lstStyle/>
          <a:p>
            <a:pPr eaLnBrk="1" fontAlgn="auto" hangingPunct="1">
              <a:spcAft>
                <a:spcPts val="0"/>
              </a:spcAft>
              <a:buFont typeface="Times New Roman"/>
              <a:buNone/>
              <a:defRPr/>
            </a:pPr>
            <a:r>
              <a:rPr lang="en-US" sz="3400" b="1" kern="1200" spc="-50" dirty="0" smtClean="0">
                <a:solidFill>
                  <a:srgbClr val="007FA3"/>
                </a:solidFill>
                <a:latin typeface="Times New Roman" panose="02020603050405020304" pitchFamily="18" charset="0"/>
                <a:ea typeface="+mj-ea"/>
                <a:cs typeface="+mj-cs"/>
                <a:sym typeface="Times New Roman"/>
              </a:rPr>
              <a:t>Basic Two-Column Layout </a:t>
            </a:r>
            <a:r>
              <a:rPr lang="en-US" sz="2000" b="0" kern="1200" spc="-50" dirty="0" smtClean="0">
                <a:solidFill>
                  <a:srgbClr val="007FA3"/>
                </a:solidFill>
                <a:latin typeface="Times New Roman" panose="02020603050405020304" pitchFamily="18" charset="0"/>
                <a:ea typeface="+mj-ea"/>
                <a:cs typeface="+mj-cs"/>
                <a:sym typeface="Times New Roman"/>
              </a:rPr>
              <a:t>(1 of 2)</a:t>
            </a:r>
            <a:endParaRPr lang="en-US" sz="2000" b="0" kern="1200" spc="-50" dirty="0">
              <a:solidFill>
                <a:srgbClr val="007FA3"/>
              </a:solidFill>
              <a:latin typeface="Times New Roman" panose="02020603050405020304" pitchFamily="18" charset="0"/>
              <a:ea typeface="+mj-ea"/>
              <a:cs typeface="+mj-cs"/>
              <a:sym typeface="Times New Roman"/>
            </a:endParaRPr>
          </a:p>
        </p:txBody>
      </p:sp>
      <p:pic>
        <p:nvPicPr>
          <p:cNvPr id="7" name="Picture 6" descr="A wireframe diagram is displayed illustrating a two column layout. There are four rectangular areas. The topmost rectangle is labeled header, and it spans the full width of the wireframe. Beneath it are the n a v and main rectangles, where the n a v rectangle is to the left, and the main rectangle is larger and to the right. At the bottom is the footer rectangle, which spans the entire width of the wireframe."/>
          <p:cNvPicPr/>
          <p:nvPr/>
        </p:nvPicPr>
        <p:blipFill>
          <a:blip r:embed="rId2">
            <a:extLst>
              <a:ext uri="{28A0092B-C50C-407E-A947-70E740481C1C}">
                <a14:useLocalDpi xmlns:a14="http://schemas.microsoft.com/office/drawing/2010/main" val="0"/>
              </a:ext>
            </a:extLst>
          </a:blip>
          <a:stretch>
            <a:fillRect/>
          </a:stretch>
        </p:blipFill>
        <p:spPr>
          <a:xfrm>
            <a:off x="457200" y="1638914"/>
            <a:ext cx="3629413" cy="3489470"/>
          </a:xfrm>
          <a:prstGeom prst="rect">
            <a:avLst/>
          </a:prstGeom>
          <a:ln>
            <a:noFill/>
          </a:ln>
          <a:effectLst/>
          <a:scene3d>
            <a:camera prst="orthographicFront">
              <a:rot lat="0" lon="0" rev="0"/>
            </a:camera>
            <a:lightRig rig="contrasting" dir="t">
              <a:rot lat="0" lon="0" rev="1500000"/>
            </a:lightRig>
          </a:scene3d>
          <a:sp3d prstMaterial="metal">
            <a:bevelT w="88900" h="88900"/>
          </a:sp3d>
        </p:spPr>
      </p:pic>
      <p:pic>
        <p:nvPicPr>
          <p:cNvPr id="3" name="Picture 2" descr="Computer code has 8 lines. the lines read as follows. line 1. left angle bracket body right angle bracket. line 2. left angle bracket d i v, i d equals double quote wrapper double quote right angle bracket. line 3, indented once. left angle bracket  header right angle bracket. left angle bracket  header right angle bracket. line 4. indented once. left angle bracket  n a v right angle bracket. left angle bracket  n a v right angle bracket. line 5. left angle bracket  main right angle bracket. left angle bracket  main right angle bracket. line 6. left angle bracket  footer right angle bracket, left angle bracket footer right angle bracket. line 7. left angle bracket  slash d i v right angle bracket. line 8. left angle bracket  slash body right angle bracket."/>
          <p:cNvPicPr>
            <a:picLocks noChangeAspect="1"/>
          </p:cNvPicPr>
          <p:nvPr/>
        </p:nvPicPr>
        <p:blipFill>
          <a:blip r:embed="rId3"/>
          <a:stretch>
            <a:fillRect/>
          </a:stretch>
        </p:blipFill>
        <p:spPr>
          <a:xfrm>
            <a:off x="5309779" y="1618923"/>
            <a:ext cx="2148497" cy="2374657"/>
          </a:xfrm>
          <a:prstGeom prst="rect">
            <a:avLst/>
          </a:prstGeom>
        </p:spPr>
      </p:pic>
      <p:pic>
        <p:nvPicPr>
          <p:cNvPr id="6" name="Picture 2" descr="The final example of the web page using the two column layout is displayed. The previous two column layout is enhanced by adding a medium blue background color to the header and footer areas, and a light blue background color to the left column containing the n a v area. The footer area has been centered on the page. ">
            <a:extLst>
              <a:ext uri="{FF2B5EF4-FFF2-40B4-BE49-F238E27FC236}">
                <a16:creationId xmlns:a16="http://schemas.microsoft.com/office/drawing/2014/main" id="{B8AC721B-C7B5-4FAA-A178-5ABDCD1EBBAB}"/>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049996" y="4105515"/>
            <a:ext cx="2825433" cy="223869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itle 5"/>
          <p:cNvSpPr>
            <a:spLocks noGrp="1"/>
          </p:cNvSpPr>
          <p:nvPr>
            <p:ph type="title"/>
          </p:nvPr>
        </p:nvSpPr>
        <p:spPr/>
        <p:txBody>
          <a:bodyPr/>
          <a:lstStyle/>
          <a:p>
            <a:r>
              <a:rPr lang="en-US" kern="1200" spc="-50" dirty="0">
                <a:latin typeface="Times New Roman" panose="02020603050405020304" pitchFamily="18" charset="0"/>
              </a:rPr>
              <a:t>Basic Two-Column Layout </a:t>
            </a:r>
            <a:r>
              <a:rPr lang="en-US" sz="2000" b="0" kern="1200" spc="-50" dirty="0" smtClean="0">
                <a:latin typeface="Times New Roman" panose="02020603050405020304" pitchFamily="18" charset="0"/>
              </a:rPr>
              <a:t>(2 </a:t>
            </a:r>
            <a:r>
              <a:rPr lang="en-US" sz="2000" b="0" kern="1200" spc="-50" dirty="0">
                <a:latin typeface="Times New Roman" panose="02020603050405020304" pitchFamily="18" charset="0"/>
              </a:rPr>
              <a:t>of </a:t>
            </a:r>
            <a:r>
              <a:rPr lang="en-US" sz="2000" b="0" kern="1200" spc="-50" dirty="0" smtClean="0">
                <a:latin typeface="Times New Roman" panose="02020603050405020304" pitchFamily="18" charset="0"/>
              </a:rPr>
              <a:t>2)</a:t>
            </a:r>
            <a:endParaRPr lang="en-US" dirty="0"/>
          </a:p>
        </p:txBody>
      </p:sp>
      <p:pic>
        <p:nvPicPr>
          <p:cNvPr id="2" name="Picture 1" descr="Computer code has 14 lines. The lines read as follows. line 1. hash wrapper left brace width colon 80 percent sign semicolon. line 2, indented three times. margin hyphen left colon auto semicolon. line 3, indented three times. margin hyphen right auto colon semicolon. line 4, indented 3 times. background hyphen color colon hash E A E A E A semicolon right brace. line 5.header left brace background hyphen color colon hash  C C C C F F semicolon right brace. line 6. h 1 left brace margin colon 0 semicolon padding colon 10 p x semicolon right brace. line 7. n a v left brace float  colon left semicolon. line 8, indented once. width colon 90 p x. line 9, indented twice. padding colon 10 p x semicolon. line 10. main left brace margin hyphen left colon 100 p x semicolon. line 11, indented twice. padding colon 10 p x semicolon. line 11, indented once. background hyphen color colon hash F F F F F F semicolon right brace. line 12. footer left brace text hyphen align colon center semicolon. line 13, indented three times. font hyphen style colon italic semicolon. line 14. indented three times. background hyphen color colon hash C C C C  F F semicolon right brace."/>
          <p:cNvPicPr>
            <a:picLocks noChangeAspect="1"/>
          </p:cNvPicPr>
          <p:nvPr/>
        </p:nvPicPr>
        <p:blipFill>
          <a:blip r:embed="rId2"/>
          <a:stretch>
            <a:fillRect/>
          </a:stretch>
        </p:blipFill>
        <p:spPr>
          <a:xfrm>
            <a:off x="474785" y="1641142"/>
            <a:ext cx="4580554" cy="4537342"/>
          </a:xfrm>
          <a:prstGeom prst="rect">
            <a:avLst/>
          </a:prstGeom>
        </p:spPr>
      </p:pic>
      <p:pic>
        <p:nvPicPr>
          <p:cNvPr id="8" name="Picture 7" descr="A wireframe diagram is displayed illustrating a two column layout. There are four rectangular areas. The topmost rectangle is labeled header, and it spans the full width of the wireframe. Beneath it are the n a v and main rectangles, where the n a v rectangle is to the left, and the main rectangle is larger and to the right. At the bottom is the footer rectangle, which spans the entire width of the wireframe."/>
          <p:cNvPicPr>
            <a:picLocks noChangeAspect="1"/>
          </p:cNvPicPr>
          <p:nvPr/>
        </p:nvPicPr>
        <p:blipFill>
          <a:blip r:embed="rId3"/>
          <a:stretch>
            <a:fillRect/>
          </a:stretch>
        </p:blipFill>
        <p:spPr>
          <a:xfrm>
            <a:off x="5850642" y="4140931"/>
            <a:ext cx="2275065" cy="2187997"/>
          </a:xfrm>
          <a:prstGeom prst="rect">
            <a:avLst/>
          </a:prstGeom>
        </p:spPr>
      </p:pic>
      <p:pic>
        <p:nvPicPr>
          <p:cNvPr id="7" name="Picture 2" descr="The final example of the web page using the two column layout is displayed. The previous two column layout is enhanced by adding a medium blue background color to the header and footer areas, and a light blue background color to the left column containing the n a v area. The footer area has been centered on the page.">
            <a:extLst>
              <a:ext uri="{FF2B5EF4-FFF2-40B4-BE49-F238E27FC236}">
                <a16:creationId xmlns:a16="http://schemas.microsoft.com/office/drawing/2014/main" id="{05F12C2B-01F4-401C-AB72-FB3B4951017D}"/>
              </a:ext>
            </a:extLst>
          </p:cNvPr>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5507038" y="1509972"/>
            <a:ext cx="2962275" cy="234791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7914260"/>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C</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 Page Layout Two Columns (Left Nav)</a:t>
            </a:r>
            <a:endParaRPr lang="en-US" kern="1200" spc="-50" dirty="0">
              <a:latin typeface="Times New Roman" panose="02020603050405020304" pitchFamily="18" charset="0"/>
              <a:ea typeface="+mj-ea"/>
              <a:cs typeface="+mj-cs"/>
            </a:endParaRPr>
          </a:p>
        </p:txBody>
      </p:sp>
      <p:pic>
        <p:nvPicPr>
          <p:cNvPr id="39939" name="Picture 2" descr="A wireframe diagram is displayed illustrating a variation of the two column layout. The wireframe consists of four components. A full width header area. The n a v area shares the display with the main area and the footer. The shared display consists of two columns. In the left column, is the n a v area, and in the right column, are the main area and the foote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474785" y="2074325"/>
            <a:ext cx="3510004" cy="314035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5" name="Picture 1" descr="The Light Island Bistro web page is displayed using the alternate layout. Based on the description of the wireframe, the web page header has a medium blue background color, and the n a v column has a light blue background. ">
            <a:extLst>
              <a:ext uri="{FF2B5EF4-FFF2-40B4-BE49-F238E27FC236}">
                <a16:creationId xmlns:a16="http://schemas.microsoft.com/office/drawing/2014/main" id="{774D67E8-C86A-41F9-ABB3-E606EBDE6E8A}"/>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37494" y="2341320"/>
            <a:ext cx="3526612" cy="270399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2379"/>
            <a:ext cx="8229600" cy="707856"/>
          </a:xfrm>
        </p:spPr>
        <p:txBody>
          <a:bodyPr>
            <a:spAutoFit/>
          </a:bodyPr>
          <a:lstStyle/>
          <a:p>
            <a:pPr eaLnBrk="1" fontAlgn="auto" hangingPunct="1">
              <a:spcAft>
                <a:spcPts val="0"/>
              </a:spcAft>
              <a:buFont typeface="Times New Roman"/>
              <a:buNone/>
              <a:defRPr/>
            </a:pPr>
            <a:r>
              <a:rPr lang="en-US" sz="3400" b="1" kern="1200" spc="-50" dirty="0" smtClean="0">
                <a:solidFill>
                  <a:srgbClr val="007FA3"/>
                </a:solidFill>
                <a:latin typeface="Times New Roman" panose="02020603050405020304" pitchFamily="18" charset="0"/>
                <a:ea typeface="+mj-ea"/>
                <a:cs typeface="+mj-cs"/>
                <a:sym typeface="Times New Roman"/>
              </a:rPr>
              <a:t>Vertical Navigation </a:t>
            </a:r>
            <a:r>
              <a:rPr lang="en-US" sz="2000" b="0" kern="1200" spc="-50" dirty="0" smtClean="0">
                <a:solidFill>
                  <a:srgbClr val="007FA3"/>
                </a:solidFill>
                <a:latin typeface="Times New Roman" panose="02020603050405020304" pitchFamily="18" charset="0"/>
                <a:ea typeface="+mj-ea"/>
                <a:cs typeface="+mj-cs"/>
                <a:sym typeface="Times New Roman"/>
              </a:rPr>
              <a:t>(1 of 2)</a:t>
            </a:r>
            <a:endParaRPr lang="en-US" sz="2000" b="0" kern="1200" spc="-50" dirty="0">
              <a:solidFill>
                <a:srgbClr val="007FA3"/>
              </a:solidFill>
              <a:latin typeface="Times New Roman" panose="02020603050405020304" pitchFamily="18" charset="0"/>
              <a:ea typeface="+mj-ea"/>
              <a:cs typeface="+mj-cs"/>
              <a:sym typeface="Times New Roman"/>
            </a:endParaRPr>
          </a:p>
        </p:txBody>
      </p:sp>
      <p:pic>
        <p:nvPicPr>
          <p:cNvPr id="3" name="Picture 2" descr="Computer code has 8 lines. the lines read as follows. line 1, left angle bracket n a v right angle bracket. line 2. left angle u l bracket right angle bracket. line 3, indented once. left angle bracket l i right angle bracket. left angle bracket a, h r e f equals double quote index period h t m l right angle bracket Home left angle bracket slash a right angle bracket left angle bracket slash l i right angle bracket. line 4, indented once. left angle bracket l i right angle bracket. left angle bracket a, h r e f equals double quote menu period h t m l double quote right angle bracket menu left angle bracket slash a right angle bracket left angle bracket slash l i right angle bracket. line 5, indented once. left angle bracket l i right angle bracket. left angle bracket a, h r e f equals double quote directions period h t m l double quote right angle bracket directions left angle bracket slash a right angle bracket left angle bracket slash l i right angle bracket. line 6, indented once. left angle bracket l i right angle bracket. left angle bracket a, h r e f equals double quote contact period h t m l double quote right angle bracket contact left angle bracket slash a right angle bracket left angle bracket slash l i right angle bracket. line 7. left angle bracket slash u l right angle bracket. line 8. left angle bracket slash n a v right angle bracket."/>
          <p:cNvPicPr>
            <a:picLocks noChangeAspect="1"/>
          </p:cNvPicPr>
          <p:nvPr/>
        </p:nvPicPr>
        <p:blipFill>
          <a:blip r:embed="rId2"/>
          <a:stretch>
            <a:fillRect/>
          </a:stretch>
        </p:blipFill>
        <p:spPr>
          <a:xfrm>
            <a:off x="457200" y="1610885"/>
            <a:ext cx="6060330" cy="3657325"/>
          </a:xfrm>
          <a:prstGeom prst="rect">
            <a:avLst/>
          </a:prstGeom>
        </p:spPr>
      </p:pic>
      <p:pic>
        <p:nvPicPr>
          <p:cNvPr id="5" name="Picture 4" descr="An example of an unordered list of hyperlinks with bullet markers. The hyperlinks are shown in their default appearance of having underlines."/>
          <p:cNvPicPr>
            <a:picLocks noChangeAspect="1"/>
          </p:cNvPicPr>
          <p:nvPr/>
        </p:nvPicPr>
        <p:blipFill>
          <a:blip r:embed="rId3"/>
          <a:stretch>
            <a:fillRect/>
          </a:stretch>
        </p:blipFill>
        <p:spPr>
          <a:xfrm>
            <a:off x="6710509" y="1823884"/>
            <a:ext cx="2166043" cy="1679935"/>
          </a:xfrm>
          <a:prstGeom prst="rect">
            <a:avLst/>
          </a:prstGeom>
        </p:spPr>
      </p:pic>
    </p:spTree>
  </p:cSld>
  <p:clrMapOvr>
    <a:masterClrMapping/>
  </p:clrMapOvr>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spc="-50" dirty="0">
                <a:latin typeface="Times New Roman" panose="02020603050405020304" pitchFamily="18" charset="0"/>
              </a:rPr>
              <a:t>Vertical Navigation </a:t>
            </a:r>
            <a:r>
              <a:rPr lang="en-US" sz="2000" b="0" kern="1200" spc="-50" dirty="0" smtClean="0">
                <a:latin typeface="Times New Roman" panose="02020603050405020304" pitchFamily="18" charset="0"/>
              </a:rPr>
              <a:t>(2 </a:t>
            </a:r>
            <a:r>
              <a:rPr lang="en-US" sz="2000" b="0" kern="1200" spc="-50" dirty="0">
                <a:latin typeface="Times New Roman" panose="02020603050405020304" pitchFamily="18" charset="0"/>
              </a:rPr>
              <a:t>of 2)</a:t>
            </a:r>
            <a:endParaRPr lang="en-US" dirty="0"/>
          </a:p>
        </p:txBody>
      </p:sp>
      <p:sp>
        <p:nvSpPr>
          <p:cNvPr id="4" name="Text Placeholder 3"/>
          <p:cNvSpPr>
            <a:spLocks noGrp="1"/>
          </p:cNvSpPr>
          <p:nvPr>
            <p:ph type="body" idx="1"/>
          </p:nvPr>
        </p:nvSpPr>
        <p:spPr>
          <a:xfrm>
            <a:off x="457200" y="1600200"/>
            <a:ext cx="8229600" cy="487907"/>
          </a:xfrm>
        </p:spPr>
        <p:txBody>
          <a:bodyPr/>
          <a:lstStyle/>
          <a:p>
            <a:pPr marL="0" indent="0">
              <a:buNone/>
            </a:pPr>
            <a:r>
              <a:rPr lang="en-US" sz="2400" dirty="0" smtClean="0">
                <a:solidFill>
                  <a:schemeClr val="tx1"/>
                </a:solidFill>
                <a:latin typeface="+mn-lt"/>
              </a:rPr>
              <a:t>C</a:t>
            </a:r>
            <a:r>
              <a:rPr lang="en-US" sz="100" dirty="0" smtClean="0">
                <a:solidFill>
                  <a:schemeClr val="tx1"/>
                </a:solidFill>
                <a:latin typeface="+mn-lt"/>
              </a:rPr>
              <a:t> </a:t>
            </a:r>
            <a:r>
              <a:rPr lang="en-US" sz="2400" dirty="0" smtClean="0">
                <a:solidFill>
                  <a:schemeClr val="tx1"/>
                </a:solidFill>
                <a:latin typeface="+mn-lt"/>
              </a:rPr>
              <a:t>S</a:t>
            </a:r>
            <a:r>
              <a:rPr lang="en-US" sz="100" dirty="0" smtClean="0">
                <a:solidFill>
                  <a:schemeClr val="tx1"/>
                </a:solidFill>
                <a:latin typeface="+mn-lt"/>
              </a:rPr>
              <a:t> </a:t>
            </a:r>
            <a:r>
              <a:rPr lang="en-US" sz="2400" dirty="0" smtClean="0">
                <a:solidFill>
                  <a:schemeClr val="tx1"/>
                </a:solidFill>
                <a:latin typeface="+mn-lt"/>
              </a:rPr>
              <a:t>S </a:t>
            </a:r>
            <a:r>
              <a:rPr lang="en-US" sz="2400" dirty="0">
                <a:solidFill>
                  <a:schemeClr val="tx1"/>
                </a:solidFill>
                <a:latin typeface="+mn-lt"/>
              </a:rPr>
              <a:t>removes the list marker and underline</a:t>
            </a:r>
            <a:r>
              <a:rPr lang="en-US" sz="2400" dirty="0" smtClean="0">
                <a:solidFill>
                  <a:schemeClr val="tx1"/>
                </a:solidFill>
                <a:latin typeface="+mn-lt"/>
              </a:rPr>
              <a:t>:</a:t>
            </a:r>
            <a:endParaRPr lang="en-US" sz="2400" dirty="0">
              <a:solidFill>
                <a:schemeClr val="tx1"/>
              </a:solidFill>
              <a:latin typeface="+mn-lt"/>
            </a:endParaRPr>
          </a:p>
        </p:txBody>
      </p:sp>
      <p:pic>
        <p:nvPicPr>
          <p:cNvPr id="5" name="Picture 4" descr="Computer code has 2 lines. the lines read as follows. line 1. n a v, u l left brace list hyphen style hyphen type colon none semicolon right brace. line 2. n a v, a left brace text hyphen decoration colon none semicolon right brace."/>
          <p:cNvPicPr>
            <a:picLocks noChangeAspect="1"/>
          </p:cNvPicPr>
          <p:nvPr/>
        </p:nvPicPr>
        <p:blipFill rotWithShape="1">
          <a:blip r:embed="rId2"/>
          <a:srcRect l="4160" t="36344" r="35698" b="4459"/>
          <a:stretch/>
        </p:blipFill>
        <p:spPr>
          <a:xfrm>
            <a:off x="546116" y="2108185"/>
            <a:ext cx="4440887" cy="971365"/>
          </a:xfrm>
          <a:prstGeom prst="rect">
            <a:avLst/>
          </a:prstGeom>
        </p:spPr>
      </p:pic>
      <p:pic>
        <p:nvPicPr>
          <p:cNvPr id="6" name="Picture 5" descr="An example of an unordered list of hyperlinks with no markers and no underlines"/>
          <p:cNvPicPr>
            <a:picLocks noChangeAspect="1"/>
          </p:cNvPicPr>
          <p:nvPr/>
        </p:nvPicPr>
        <p:blipFill>
          <a:blip r:embed="rId3"/>
          <a:stretch>
            <a:fillRect/>
          </a:stretch>
        </p:blipFill>
        <p:spPr>
          <a:xfrm>
            <a:off x="3151175" y="3281878"/>
            <a:ext cx="2841650" cy="2228551"/>
          </a:xfrm>
          <a:prstGeom prst="rect">
            <a:avLst/>
          </a:prstGeom>
        </p:spPr>
      </p:pic>
    </p:spTree>
    <p:extLst>
      <p:ext uri="{BB962C8B-B14F-4D97-AF65-F5344CB8AC3E}">
        <p14:creationId xmlns:p14="http://schemas.microsoft.com/office/powerpoint/2010/main" val="2051930495"/>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spAutoFit/>
          </a:bodyPr>
          <a:lstStyle/>
          <a:p>
            <a:pPr eaLnBrk="1" hangingPunct="1">
              <a:spcBef>
                <a:spcPts val="1500"/>
              </a:spcBef>
              <a:buSzPct val="100000"/>
              <a:defRPr/>
            </a:pPr>
            <a:r>
              <a:rPr lang="en-US" sz="3400" b="1" dirty="0" smtClean="0">
                <a:latin typeface="Times New Roman" panose="02020603050405020304" pitchFamily="18" charset="0"/>
                <a:cs typeface="Times New Roman" panose="02020603050405020304" pitchFamily="18" charset="0"/>
              </a:rPr>
              <a:t>Learning Objectives</a:t>
            </a:r>
            <a:endParaRPr lang="en-US" altLang="en-US" sz="2000" b="0" kern="1200" dirty="0">
              <a:solidFill>
                <a:schemeClr val="tx2"/>
              </a:solidFill>
              <a:latin typeface="Times New Roman" panose="02020603050405020304" pitchFamily="18" charset="0"/>
              <a:cs typeface="Times New Roman" panose="02020603050405020304" pitchFamily="18" charset="0"/>
              <a:sym typeface="Arial"/>
            </a:endParaRPr>
          </a:p>
        </p:txBody>
      </p:sp>
      <p:sp>
        <p:nvSpPr>
          <p:cNvPr id="5" name="Text Placeholder 4"/>
          <p:cNvSpPr>
            <a:spLocks noGrp="1"/>
          </p:cNvSpPr>
          <p:nvPr>
            <p:ph type="body" idx="1"/>
          </p:nvPr>
        </p:nvSpPr>
        <p:spPr/>
        <p:txBody>
          <a:bodyPr/>
          <a:lstStyle/>
          <a:p>
            <a:pPr marL="0" lvl="1" indent="0">
              <a:spcBef>
                <a:spcPts val="1500"/>
              </a:spcBef>
              <a:buNone/>
              <a:tabLst>
                <a:tab pos="176213" algn="l"/>
              </a:tabLst>
            </a:pPr>
            <a:r>
              <a:rPr lang="en-US" altLang="en-US" sz="2200" b="1" dirty="0" smtClean="0">
                <a:solidFill>
                  <a:schemeClr val="tx2"/>
                </a:solidFill>
                <a:latin typeface="+mn-lt"/>
              </a:rPr>
              <a:t>6.1</a:t>
            </a:r>
            <a:r>
              <a:rPr lang="en-US" altLang="en-US" sz="2200" dirty="0" smtClean="0">
                <a:latin typeface="+mn-lt"/>
              </a:rPr>
              <a:t> Describe </a:t>
            </a:r>
            <a:r>
              <a:rPr lang="en-US" altLang="en-US" sz="2200" dirty="0">
                <a:latin typeface="+mn-lt"/>
              </a:rPr>
              <a:t>and apply the </a:t>
            </a:r>
            <a:r>
              <a:rPr lang="en-US" altLang="en-US" sz="2200" dirty="0" smtClean="0">
                <a:latin typeface="+mn-lt"/>
              </a:rPr>
              <a:t>C</a:t>
            </a:r>
            <a:r>
              <a:rPr lang="en-US" altLang="en-US" sz="100" dirty="0" smtClean="0">
                <a:latin typeface="+mn-lt"/>
              </a:rPr>
              <a:t> </a:t>
            </a:r>
            <a:r>
              <a:rPr lang="en-US" altLang="en-US" sz="2200" dirty="0" smtClean="0">
                <a:latin typeface="+mn-lt"/>
              </a:rPr>
              <a:t>S</a:t>
            </a:r>
            <a:r>
              <a:rPr lang="en-US" altLang="en-US" sz="100" dirty="0" smtClean="0">
                <a:latin typeface="+mn-lt"/>
              </a:rPr>
              <a:t> </a:t>
            </a:r>
            <a:r>
              <a:rPr lang="en-US" altLang="en-US" sz="2200" dirty="0" smtClean="0">
                <a:latin typeface="+mn-lt"/>
              </a:rPr>
              <a:t>S </a:t>
            </a:r>
            <a:r>
              <a:rPr lang="en-US" altLang="en-US" sz="2200" dirty="0">
                <a:latin typeface="+mn-lt"/>
              </a:rPr>
              <a:t>Box Model</a:t>
            </a:r>
          </a:p>
          <a:p>
            <a:pPr marL="0" lvl="1" indent="0">
              <a:spcBef>
                <a:spcPts val="1500"/>
              </a:spcBef>
              <a:buNone/>
              <a:tabLst>
                <a:tab pos="176213" algn="l"/>
              </a:tabLst>
            </a:pPr>
            <a:r>
              <a:rPr lang="en-US" altLang="en-US" sz="2200" b="1" dirty="0" smtClean="0">
                <a:solidFill>
                  <a:schemeClr val="tx2"/>
                </a:solidFill>
                <a:latin typeface="+mn-lt"/>
              </a:rPr>
              <a:t>6.2</a:t>
            </a:r>
            <a:r>
              <a:rPr lang="en-US" altLang="en-US" sz="2200" dirty="0" smtClean="0">
                <a:latin typeface="+mn-lt"/>
              </a:rPr>
              <a:t> Configure </a:t>
            </a:r>
            <a:r>
              <a:rPr lang="en-US" altLang="en-US" sz="2200" dirty="0">
                <a:latin typeface="+mn-lt"/>
              </a:rPr>
              <a:t>margin with </a:t>
            </a:r>
            <a:r>
              <a:rPr lang="en-US" altLang="en-US" sz="2200" dirty="0" smtClean="0">
                <a:latin typeface="+mn-lt"/>
              </a:rPr>
              <a:t>C</a:t>
            </a:r>
            <a:r>
              <a:rPr lang="en-US" altLang="en-US" sz="100" dirty="0" smtClean="0">
                <a:latin typeface="+mn-lt"/>
              </a:rPr>
              <a:t> </a:t>
            </a:r>
            <a:r>
              <a:rPr lang="en-US" altLang="en-US" sz="2200" dirty="0" smtClean="0">
                <a:latin typeface="+mn-lt"/>
              </a:rPr>
              <a:t>S</a:t>
            </a:r>
            <a:r>
              <a:rPr lang="en-US" altLang="en-US" sz="100" dirty="0" smtClean="0">
                <a:latin typeface="+mn-lt"/>
              </a:rPr>
              <a:t> </a:t>
            </a:r>
            <a:r>
              <a:rPr lang="en-US" altLang="en-US" sz="2200" dirty="0" smtClean="0">
                <a:latin typeface="+mn-lt"/>
              </a:rPr>
              <a:t>S</a:t>
            </a:r>
            <a:endParaRPr lang="en-US" altLang="en-US" sz="2200" dirty="0">
              <a:latin typeface="+mn-lt"/>
            </a:endParaRPr>
          </a:p>
          <a:p>
            <a:pPr marL="0" lvl="1" indent="0">
              <a:spcBef>
                <a:spcPts val="1500"/>
              </a:spcBef>
              <a:buNone/>
              <a:tabLst>
                <a:tab pos="176213" algn="l"/>
              </a:tabLst>
            </a:pPr>
            <a:r>
              <a:rPr lang="en-US" altLang="en-US" sz="2200" b="1" dirty="0" smtClean="0">
                <a:solidFill>
                  <a:schemeClr val="tx2"/>
                </a:solidFill>
                <a:latin typeface="+mn-lt"/>
              </a:rPr>
              <a:t>6.3</a:t>
            </a:r>
            <a:r>
              <a:rPr lang="en-US" altLang="en-US" sz="2200" b="1" dirty="0" smtClean="0">
                <a:latin typeface="+mn-lt"/>
              </a:rPr>
              <a:t> </a:t>
            </a:r>
            <a:r>
              <a:rPr lang="en-US" altLang="en-US" sz="2200" dirty="0" smtClean="0">
                <a:latin typeface="+mn-lt"/>
              </a:rPr>
              <a:t>Configure </a:t>
            </a:r>
            <a:r>
              <a:rPr lang="en-US" altLang="en-US" sz="2200" dirty="0">
                <a:latin typeface="+mn-lt"/>
              </a:rPr>
              <a:t>float with </a:t>
            </a:r>
            <a:r>
              <a:rPr lang="en-US" altLang="en-US" sz="2200" dirty="0" smtClean="0">
                <a:latin typeface="+mn-lt"/>
              </a:rPr>
              <a:t>C</a:t>
            </a:r>
            <a:r>
              <a:rPr lang="en-US" altLang="en-US" sz="100" dirty="0" smtClean="0">
                <a:latin typeface="+mn-lt"/>
              </a:rPr>
              <a:t> </a:t>
            </a:r>
            <a:r>
              <a:rPr lang="en-US" altLang="en-US" sz="2200" dirty="0" smtClean="0">
                <a:latin typeface="+mn-lt"/>
              </a:rPr>
              <a:t>S</a:t>
            </a:r>
            <a:r>
              <a:rPr lang="en-US" altLang="en-US" sz="100" dirty="0" smtClean="0">
                <a:latin typeface="+mn-lt"/>
              </a:rPr>
              <a:t> </a:t>
            </a:r>
            <a:r>
              <a:rPr lang="en-US" altLang="en-US" sz="2200" dirty="0" smtClean="0">
                <a:latin typeface="+mn-lt"/>
              </a:rPr>
              <a:t>S</a:t>
            </a:r>
            <a:endParaRPr lang="en-US" altLang="en-US" sz="2200" dirty="0">
              <a:latin typeface="+mn-lt"/>
            </a:endParaRPr>
          </a:p>
          <a:p>
            <a:pPr marL="0" lvl="1" indent="0">
              <a:spcBef>
                <a:spcPts val="1500"/>
              </a:spcBef>
              <a:buNone/>
              <a:tabLst>
                <a:tab pos="176213" algn="l"/>
              </a:tabLst>
            </a:pPr>
            <a:r>
              <a:rPr lang="en-US" altLang="en-US" sz="2200" b="1" dirty="0" smtClean="0">
                <a:solidFill>
                  <a:schemeClr val="tx2"/>
                </a:solidFill>
                <a:latin typeface="+mn-lt"/>
              </a:rPr>
              <a:t>6.4</a:t>
            </a:r>
            <a:r>
              <a:rPr lang="en-US" altLang="en-US" sz="2200" dirty="0" smtClean="0">
                <a:latin typeface="+mn-lt"/>
              </a:rPr>
              <a:t> Configure </a:t>
            </a:r>
            <a:r>
              <a:rPr lang="en-US" altLang="en-US" sz="2200" dirty="0">
                <a:latin typeface="+mn-lt"/>
              </a:rPr>
              <a:t>fixed, relative, and absolute positioning with </a:t>
            </a:r>
            <a:r>
              <a:rPr lang="en-US" altLang="en-US" sz="2200" dirty="0" smtClean="0">
                <a:latin typeface="+mn-lt"/>
              </a:rPr>
              <a:t>C</a:t>
            </a:r>
            <a:r>
              <a:rPr lang="en-US" altLang="en-US" sz="100" dirty="0" smtClean="0">
                <a:latin typeface="+mn-lt"/>
              </a:rPr>
              <a:t> </a:t>
            </a:r>
            <a:r>
              <a:rPr lang="en-US" altLang="en-US" sz="2200" dirty="0" smtClean="0">
                <a:latin typeface="+mn-lt"/>
              </a:rPr>
              <a:t>S</a:t>
            </a:r>
            <a:r>
              <a:rPr lang="en-US" altLang="en-US" sz="100" dirty="0" smtClean="0">
                <a:latin typeface="+mn-lt"/>
              </a:rPr>
              <a:t> </a:t>
            </a:r>
            <a:r>
              <a:rPr lang="en-US" altLang="en-US" sz="2200" dirty="0" smtClean="0">
                <a:latin typeface="+mn-lt"/>
              </a:rPr>
              <a:t>S</a:t>
            </a:r>
          </a:p>
          <a:p>
            <a:pPr marL="0" lvl="1" indent="0">
              <a:spcBef>
                <a:spcPts val="1500"/>
              </a:spcBef>
              <a:buNone/>
              <a:tabLst>
                <a:tab pos="176213" algn="l"/>
              </a:tabLst>
            </a:pPr>
            <a:r>
              <a:rPr lang="en-US" altLang="en-US" sz="2200" b="1" dirty="0">
                <a:solidFill>
                  <a:schemeClr val="tx2"/>
                </a:solidFill>
                <a:latin typeface="+mn-lt"/>
              </a:rPr>
              <a:t>6.5</a:t>
            </a:r>
            <a:r>
              <a:rPr lang="en-US" altLang="en-US" sz="2200" dirty="0">
                <a:latin typeface="+mn-lt"/>
              </a:rPr>
              <a:t> Create two-column page layouts using C</a:t>
            </a:r>
            <a:r>
              <a:rPr lang="en-US" altLang="en-US" sz="100" dirty="0">
                <a:latin typeface="+mn-lt"/>
              </a:rPr>
              <a:t> </a:t>
            </a:r>
            <a:r>
              <a:rPr lang="en-US" altLang="en-US" sz="2200" dirty="0">
                <a:latin typeface="+mn-lt"/>
              </a:rPr>
              <a:t>S</a:t>
            </a:r>
            <a:r>
              <a:rPr lang="en-US" altLang="en-US" sz="100" dirty="0">
                <a:latin typeface="+mn-lt"/>
              </a:rPr>
              <a:t> </a:t>
            </a:r>
            <a:r>
              <a:rPr lang="en-US" altLang="en-US" sz="2200" dirty="0">
                <a:latin typeface="+mn-lt"/>
              </a:rPr>
              <a:t>S</a:t>
            </a:r>
          </a:p>
          <a:p>
            <a:pPr marL="0" lvl="1" indent="0">
              <a:spcBef>
                <a:spcPts val="1500"/>
              </a:spcBef>
              <a:buNone/>
              <a:tabLst>
                <a:tab pos="176213" algn="l"/>
              </a:tabLst>
            </a:pPr>
            <a:r>
              <a:rPr lang="en-US" altLang="en-US" sz="2200" b="1" dirty="0">
                <a:solidFill>
                  <a:schemeClr val="tx2"/>
                </a:solidFill>
                <a:latin typeface="+mn-lt"/>
              </a:rPr>
              <a:t>6.6</a:t>
            </a:r>
            <a:r>
              <a:rPr lang="en-US" altLang="en-US" sz="2200" dirty="0">
                <a:latin typeface="+mn-lt"/>
              </a:rPr>
              <a:t> Configure navigation in unordered lists and style with C</a:t>
            </a:r>
            <a:r>
              <a:rPr lang="en-US" altLang="en-US" sz="100" dirty="0">
                <a:latin typeface="+mn-lt"/>
              </a:rPr>
              <a:t> </a:t>
            </a:r>
            <a:r>
              <a:rPr lang="en-US" altLang="en-US" sz="2200" dirty="0">
                <a:latin typeface="+mn-lt"/>
              </a:rPr>
              <a:t>S</a:t>
            </a:r>
            <a:r>
              <a:rPr lang="en-US" altLang="en-US" sz="100" dirty="0">
                <a:latin typeface="+mn-lt"/>
              </a:rPr>
              <a:t> </a:t>
            </a:r>
            <a:r>
              <a:rPr lang="en-US" altLang="en-US" sz="2200" dirty="0">
                <a:latin typeface="+mn-lt"/>
              </a:rPr>
              <a:t>S</a:t>
            </a:r>
          </a:p>
          <a:p>
            <a:pPr marL="0" lvl="1" indent="0">
              <a:spcBef>
                <a:spcPts val="1500"/>
              </a:spcBef>
              <a:buNone/>
              <a:tabLst>
                <a:tab pos="176213" algn="l"/>
              </a:tabLst>
            </a:pPr>
            <a:r>
              <a:rPr lang="en-US" altLang="en-US" sz="2200" b="1" dirty="0">
                <a:solidFill>
                  <a:schemeClr val="tx2"/>
                </a:solidFill>
                <a:latin typeface="+mn-lt"/>
              </a:rPr>
              <a:t>6.7</a:t>
            </a:r>
            <a:r>
              <a:rPr lang="en-US" altLang="en-US" sz="2200" b="1" dirty="0">
                <a:latin typeface="+mn-lt"/>
              </a:rPr>
              <a:t> </a:t>
            </a:r>
            <a:r>
              <a:rPr lang="en-US" altLang="en-US" sz="2200" dirty="0">
                <a:latin typeface="+mn-lt"/>
              </a:rPr>
              <a:t>Add interactivity to hyperlinks with C</a:t>
            </a:r>
            <a:r>
              <a:rPr lang="en-US" altLang="en-US" sz="100" dirty="0">
                <a:latin typeface="+mn-lt"/>
              </a:rPr>
              <a:t> </a:t>
            </a:r>
            <a:r>
              <a:rPr lang="en-US" altLang="en-US" sz="2200" dirty="0">
                <a:latin typeface="+mn-lt"/>
              </a:rPr>
              <a:t>S</a:t>
            </a:r>
            <a:r>
              <a:rPr lang="en-US" altLang="en-US" sz="100" dirty="0">
                <a:latin typeface="+mn-lt"/>
              </a:rPr>
              <a:t> </a:t>
            </a:r>
            <a:r>
              <a:rPr lang="en-US" altLang="en-US" sz="2200" dirty="0">
                <a:latin typeface="+mn-lt"/>
              </a:rPr>
              <a:t>S pseudo-classes</a:t>
            </a:r>
          </a:p>
          <a:p>
            <a:pPr marL="0" lvl="1" indent="0">
              <a:spcBef>
                <a:spcPts val="1500"/>
              </a:spcBef>
              <a:buNone/>
              <a:tabLst>
                <a:tab pos="176213" algn="l"/>
              </a:tabLst>
            </a:pPr>
            <a:r>
              <a:rPr lang="en-US" altLang="en-US" sz="2200" b="1" dirty="0">
                <a:solidFill>
                  <a:schemeClr val="tx2"/>
                </a:solidFill>
                <a:latin typeface="+mn-lt"/>
              </a:rPr>
              <a:t>6.8</a:t>
            </a:r>
            <a:r>
              <a:rPr lang="en-US" altLang="en-US" sz="2200" dirty="0">
                <a:latin typeface="+mn-lt"/>
              </a:rPr>
              <a:t> Configure web pages with H</a:t>
            </a:r>
            <a:r>
              <a:rPr lang="en-US" altLang="en-US" sz="100" dirty="0">
                <a:latin typeface="+mn-lt"/>
              </a:rPr>
              <a:t> </a:t>
            </a:r>
            <a:r>
              <a:rPr lang="en-US" altLang="en-US" sz="2200" dirty="0">
                <a:latin typeface="+mn-lt"/>
              </a:rPr>
              <a:t>T</a:t>
            </a:r>
            <a:r>
              <a:rPr lang="en-US" altLang="en-US" sz="100" dirty="0">
                <a:latin typeface="+mn-lt"/>
              </a:rPr>
              <a:t> </a:t>
            </a:r>
            <a:r>
              <a:rPr lang="en-US" altLang="en-US" sz="2200" dirty="0">
                <a:latin typeface="+mn-lt"/>
              </a:rPr>
              <a:t>M</a:t>
            </a:r>
            <a:r>
              <a:rPr lang="en-US" altLang="en-US" sz="100" dirty="0">
                <a:latin typeface="+mn-lt"/>
              </a:rPr>
              <a:t> </a:t>
            </a:r>
            <a:r>
              <a:rPr lang="en-US" altLang="en-US" sz="2200" dirty="0" smtClean="0">
                <a:latin typeface="+mn-lt"/>
              </a:rPr>
              <a:t>L</a:t>
            </a:r>
            <a:r>
              <a:rPr lang="en-US" altLang="en-US" sz="100" dirty="0" smtClean="0">
                <a:latin typeface="+mn-lt"/>
              </a:rPr>
              <a:t> </a:t>
            </a:r>
            <a:r>
              <a:rPr lang="en-US" altLang="en-US" sz="2200" dirty="0" smtClean="0">
                <a:latin typeface="+mn-lt"/>
              </a:rPr>
              <a:t>5 </a:t>
            </a:r>
            <a:r>
              <a:rPr lang="en-US" altLang="en-US" sz="2200" dirty="0">
                <a:latin typeface="+mn-lt"/>
              </a:rPr>
              <a:t>structural elements, including section, article, and </a:t>
            </a:r>
            <a:r>
              <a:rPr lang="en-US" altLang="en-US" sz="2200" dirty="0" smtClean="0">
                <a:latin typeface="+mn-lt"/>
              </a:rPr>
              <a:t>aside</a:t>
            </a:r>
            <a:endParaRPr lang="en-US" altLang="en-US" sz="2200" dirty="0">
              <a:latin typeface="+mn-lt"/>
            </a:endParaRPr>
          </a:p>
        </p:txBody>
      </p:sp>
    </p:spTree>
    <p:extLst>
      <p:ext uri="{BB962C8B-B14F-4D97-AF65-F5344CB8AC3E}">
        <p14:creationId xmlns:p14="http://schemas.microsoft.com/office/powerpoint/2010/main" val="3258530241"/>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rPr>
              <a:t>Horizontal Navigation </a:t>
            </a:r>
            <a:r>
              <a:rPr lang="en-US" sz="2000" b="0" kern="1200" spc="-50" dirty="0" smtClean="0">
                <a:latin typeface="Times New Roman" panose="02020603050405020304" pitchFamily="18" charset="0"/>
                <a:ea typeface="+mj-ea"/>
              </a:rPr>
              <a:t>(1 of 2)</a:t>
            </a:r>
            <a:endParaRPr lang="en-US" sz="2000" b="0" kern="1200" spc="-50" dirty="0">
              <a:latin typeface="Times New Roman" panose="02020603050405020304" pitchFamily="18" charset="0"/>
              <a:ea typeface="+mj-ea"/>
            </a:endParaRPr>
          </a:p>
        </p:txBody>
      </p:sp>
      <p:pic>
        <p:nvPicPr>
          <p:cNvPr id="3" name="Picture 2" descr="Computer code has 8 lines. The lines read as follows. line 1. left angle bracket n a v right angle bracket. line 2. left angle bracket u l right angle bracket. line 3, indented once. left angle bracket l i right angle bracket, left angle bracket a, h r e f equals double quote index period h t m l double quote right angle bracket home left angle bracket slash a right angle bracket, left angle bracket l i right angle bracket. line 4, indented once. left angle bracket l i right angle bracket, left angle bracket a, h r e f equals double quote menu period h t m l double quote right angle bracket menu left angle bracket slash a right angle bracket, left angle bracket l i right angle bracket. line 5. indented once. left angle bracket l i right angle bracket, left angle bracket a, h r e f equals double quote directions period h t m l double quote right angle bracket directions left angle bracket slash a right angle bracket, left angle bracket l i right angle bracket. line 6. indented once. left angle bracket l i right angle bracket, left angle bracket a, h r e f equals double quote contact period h t m l double quote right angle bracket contact left angle bracket slash a right angle bracket, left angle bracket l i right angle bracket. line 7. left angle bracket slash u l right angle bracket. line 8. left angle bracket slash n a v right angle bracket."/>
          <p:cNvPicPr>
            <a:picLocks noChangeAspect="1"/>
          </p:cNvPicPr>
          <p:nvPr/>
        </p:nvPicPr>
        <p:blipFill>
          <a:blip r:embed="rId2"/>
          <a:stretch>
            <a:fillRect/>
          </a:stretch>
        </p:blipFill>
        <p:spPr>
          <a:xfrm>
            <a:off x="457200" y="1611590"/>
            <a:ext cx="6571842" cy="4466298"/>
          </a:xfrm>
          <a:prstGeom prst="rect">
            <a:avLst/>
          </a:prstGeom>
        </p:spPr>
      </p:pic>
    </p:spTree>
  </p:cSld>
  <p:clrMapOvr>
    <a:masterClrMapping/>
  </p:clrMapOvr>
  <p:timing>
    <p:tnLst>
      <p:par>
        <p:cT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Horizontal Navigation </a:t>
            </a:r>
            <a:r>
              <a:rPr lang="en-US" sz="2000" b="0" kern="1200" spc="-50" dirty="0" smtClean="0">
                <a:latin typeface="Times New Roman" panose="02020603050405020304" pitchFamily="18" charset="0"/>
                <a:ea typeface="+mj-ea"/>
                <a:cs typeface="+mj-cs"/>
              </a:rPr>
              <a:t>(2 of 2)</a:t>
            </a:r>
            <a:endParaRPr lang="en-US" sz="2000" b="0"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1"/>
            <a:ext cx="8229600" cy="997573"/>
          </a:xfrm>
        </p:spPr>
        <p:txBody>
          <a:bodyPr/>
          <a:lstStyle/>
          <a:p>
            <a:pPr marL="0" indent="0">
              <a:buNone/>
            </a:pPr>
            <a:r>
              <a:rPr lang="en-US" altLang="en-US" sz="2400" dirty="0" smtClean="0">
                <a:solidFill>
                  <a:schemeClr val="tx1"/>
                </a:solidFill>
                <a:latin typeface="+mn-lt"/>
              </a:rPr>
              <a:t>C</a:t>
            </a:r>
            <a:r>
              <a:rPr lang="en-US" altLang="en-US" sz="100" dirty="0" smtClean="0">
                <a:solidFill>
                  <a:schemeClr val="tx1"/>
                </a:solidFill>
                <a:latin typeface="+mn-lt"/>
              </a:rPr>
              <a:t> </a:t>
            </a:r>
            <a:r>
              <a:rPr lang="en-US" altLang="en-US" sz="2400" dirty="0" smtClean="0">
                <a:solidFill>
                  <a:schemeClr val="tx1"/>
                </a:solidFill>
                <a:latin typeface="+mn-lt"/>
              </a:rPr>
              <a:t>S</a:t>
            </a:r>
            <a:r>
              <a:rPr lang="en-US" altLang="en-US" sz="100" dirty="0" smtClean="0">
                <a:solidFill>
                  <a:schemeClr val="tx1"/>
                </a:solidFill>
                <a:latin typeface="+mn-lt"/>
              </a:rPr>
              <a:t> </a:t>
            </a:r>
            <a:r>
              <a:rPr lang="en-US" altLang="en-US" sz="2400" dirty="0" smtClean="0">
                <a:solidFill>
                  <a:schemeClr val="tx1"/>
                </a:solidFill>
                <a:latin typeface="+mn-lt"/>
              </a:rPr>
              <a:t>S </a:t>
            </a:r>
            <a:r>
              <a:rPr lang="en-US" altLang="en-US" sz="2400" dirty="0">
                <a:solidFill>
                  <a:schemeClr val="tx1"/>
                </a:solidFill>
                <a:latin typeface="+mn-lt"/>
              </a:rPr>
              <a:t>removes the list marker, removes the underline, </a:t>
            </a:r>
            <a:r>
              <a:rPr lang="en-US" altLang="en-US" sz="2400" dirty="0" smtClean="0">
                <a:solidFill>
                  <a:schemeClr val="tx1"/>
                </a:solidFill>
                <a:latin typeface="+mn-lt"/>
              </a:rPr>
              <a:t>adds </a:t>
            </a:r>
            <a:r>
              <a:rPr lang="en-US" altLang="en-US" sz="2400" dirty="0">
                <a:solidFill>
                  <a:schemeClr val="tx1"/>
                </a:solidFill>
                <a:latin typeface="+mn-lt"/>
              </a:rPr>
              <a:t>padding</a:t>
            </a:r>
            <a:r>
              <a:rPr lang="en-US" altLang="en-US" sz="2400" dirty="0" smtClean="0">
                <a:solidFill>
                  <a:schemeClr val="tx1"/>
                </a:solidFill>
                <a:latin typeface="+mn-lt"/>
              </a:rPr>
              <a:t>, and </a:t>
            </a:r>
            <a:r>
              <a:rPr lang="en-US" altLang="en-US" sz="2400" dirty="0">
                <a:solidFill>
                  <a:schemeClr val="tx1"/>
                </a:solidFill>
                <a:latin typeface="+mn-lt"/>
              </a:rPr>
              <a:t>configures the list items for inline display</a:t>
            </a:r>
            <a:r>
              <a:rPr lang="en-US" altLang="en-US" sz="2400" dirty="0" smtClean="0">
                <a:solidFill>
                  <a:schemeClr val="tx1"/>
                </a:solidFill>
                <a:latin typeface="+mn-lt"/>
              </a:rPr>
              <a:t>.</a:t>
            </a:r>
            <a:endParaRPr lang="en-US" altLang="en-US" sz="2400" dirty="0">
              <a:solidFill>
                <a:schemeClr val="tx1"/>
              </a:solidFill>
              <a:latin typeface="+mn-lt"/>
            </a:endParaRPr>
          </a:p>
        </p:txBody>
      </p:sp>
      <p:pic>
        <p:nvPicPr>
          <p:cNvPr id="4" name="Picture 3" descr="Computer code has 4 lines. the lines read as follows. line 1. n a v, u l left brace list hyphen style hyphen type colon none semicolon right brace. line 2. n a v, a left brace text hyphen decoration colon none semicolon. line 3, indented once. padding hyphen right colon 10 p x semicolon right brace. line 4. n a v, l i left brace display colon inline semicolon right brace."/>
          <p:cNvPicPr>
            <a:picLocks noChangeAspect="1"/>
          </p:cNvPicPr>
          <p:nvPr/>
        </p:nvPicPr>
        <p:blipFill>
          <a:blip r:embed="rId2"/>
          <a:stretch>
            <a:fillRect/>
          </a:stretch>
        </p:blipFill>
        <p:spPr>
          <a:xfrm>
            <a:off x="2326538" y="2720670"/>
            <a:ext cx="4418173" cy="1771164"/>
          </a:xfrm>
          <a:prstGeom prst="rect">
            <a:avLst/>
          </a:prstGeom>
        </p:spPr>
      </p:pic>
      <p:pic>
        <p:nvPicPr>
          <p:cNvPr id="6" name="Picture 5" descr="The navigation area of a web page is organized as a horizontal navigation area. The four hyperlinks, Home, Menu, Directions, and Contact appear on a blue bar without underlines."/>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810449" y="4614730"/>
            <a:ext cx="5450353" cy="717938"/>
          </a:xfrm>
          <a:prstGeom prst="rect">
            <a:avLst/>
          </a:prstGeom>
        </p:spPr>
      </p:pic>
    </p:spTree>
  </p:cSld>
  <p:clrMapOvr>
    <a:masterClrMapping/>
  </p:clrMapOvr>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C</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 Pseudo-Classes </a:t>
            </a:r>
            <a:r>
              <a:rPr lang="en-US" sz="2000" b="0" kern="1200" spc="-50" dirty="0" smtClean="0">
                <a:latin typeface="Times New Roman" panose="02020603050405020304" pitchFamily="18" charset="0"/>
                <a:ea typeface="+mj-ea"/>
                <a:cs typeface="+mj-cs"/>
              </a:rPr>
              <a:t>(1 of 2)</a:t>
            </a:r>
            <a:endParaRPr lang="en-US" sz="2000" b="0" kern="1200" spc="-50" dirty="0">
              <a:latin typeface="Times New Roman" panose="02020603050405020304" pitchFamily="18" charset="0"/>
              <a:ea typeface="+mj-ea"/>
              <a:cs typeface="+mj-cs"/>
            </a:endParaRPr>
          </a:p>
        </p:txBody>
      </p:sp>
      <p:sp>
        <p:nvSpPr>
          <p:cNvPr id="7" name="Text Placeholder 6"/>
          <p:cNvSpPr>
            <a:spLocks noGrp="1"/>
          </p:cNvSpPr>
          <p:nvPr>
            <p:ph type="body" idx="1"/>
          </p:nvPr>
        </p:nvSpPr>
        <p:spPr>
          <a:xfrm>
            <a:off x="457200" y="1600200"/>
            <a:ext cx="4746567" cy="4783975"/>
          </a:xfrm>
        </p:spPr>
        <p:txBody>
          <a:bodyPr/>
          <a:lstStyle/>
          <a:p>
            <a:pPr>
              <a:spcBef>
                <a:spcPts val="1200"/>
              </a:spcBef>
            </a:pPr>
            <a:r>
              <a:rPr lang="en-US" sz="2200" dirty="0">
                <a:solidFill>
                  <a:schemeClr val="tx1"/>
                </a:solidFill>
                <a:latin typeface="+mn-lt"/>
                <a:cs typeface="Times New Roman" pitchFamily="18" charset="0"/>
              </a:rPr>
              <a:t>Pseudo-classes and the anchor </a:t>
            </a:r>
            <a:r>
              <a:rPr lang="en-US" sz="2200" dirty="0" smtClean="0">
                <a:solidFill>
                  <a:schemeClr val="tx1"/>
                </a:solidFill>
                <a:latin typeface="+mn-lt"/>
                <a:cs typeface="Times New Roman" pitchFamily="18" charset="0"/>
              </a:rPr>
              <a:t>element</a:t>
            </a:r>
          </a:p>
          <a:p>
            <a:pPr lvl="1"/>
            <a:r>
              <a:rPr lang="en-US" sz="2200" b="1" dirty="0">
                <a:solidFill>
                  <a:schemeClr val="tx1"/>
                </a:solidFill>
                <a:latin typeface="+mn-lt"/>
                <a:cs typeface="Times New Roman" pitchFamily="18" charset="0"/>
              </a:rPr>
              <a:t>link</a:t>
            </a:r>
            <a:r>
              <a:rPr lang="en-US" sz="2200" dirty="0">
                <a:solidFill>
                  <a:schemeClr val="tx1"/>
                </a:solidFill>
                <a:latin typeface="+mn-lt"/>
                <a:cs typeface="Times New Roman" pitchFamily="18" charset="0"/>
              </a:rPr>
              <a:t> – default state </a:t>
            </a:r>
            <a:r>
              <a:rPr lang="en-US" sz="2200" dirty="0" smtClean="0">
                <a:solidFill>
                  <a:schemeClr val="tx1"/>
                </a:solidFill>
                <a:latin typeface="+mn-lt"/>
                <a:cs typeface="Times New Roman" pitchFamily="18" charset="0"/>
              </a:rPr>
              <a:t>for </a:t>
            </a:r>
            <a:r>
              <a:rPr lang="en-US" sz="2200" dirty="0">
                <a:solidFill>
                  <a:schemeClr val="tx1"/>
                </a:solidFill>
                <a:latin typeface="+mn-lt"/>
                <a:cs typeface="Times New Roman" pitchFamily="18" charset="0"/>
              </a:rPr>
              <a:t>a </a:t>
            </a:r>
            <a:r>
              <a:rPr lang="en-US" sz="2200" dirty="0" smtClean="0">
                <a:solidFill>
                  <a:schemeClr val="tx1"/>
                </a:solidFill>
                <a:latin typeface="+mn-lt"/>
                <a:cs typeface="Times New Roman" pitchFamily="18" charset="0"/>
              </a:rPr>
              <a:t>hyperlink</a:t>
            </a:r>
          </a:p>
          <a:p>
            <a:pPr lvl="1"/>
            <a:r>
              <a:rPr lang="en-US" sz="2200" b="1" dirty="0">
                <a:solidFill>
                  <a:schemeClr val="tx1"/>
                </a:solidFill>
                <a:latin typeface="+mn-lt"/>
                <a:cs typeface="Times New Roman" pitchFamily="18" charset="0"/>
              </a:rPr>
              <a:t>visited</a:t>
            </a:r>
            <a:r>
              <a:rPr lang="en-US" sz="2200" dirty="0">
                <a:solidFill>
                  <a:schemeClr val="tx1"/>
                </a:solidFill>
                <a:latin typeface="+mn-lt"/>
                <a:cs typeface="Times New Roman" pitchFamily="18" charset="0"/>
              </a:rPr>
              <a:t> – a hyperlink that </a:t>
            </a:r>
            <a:r>
              <a:rPr lang="en-US" sz="2200" dirty="0" smtClean="0">
                <a:solidFill>
                  <a:schemeClr val="tx1"/>
                </a:solidFill>
                <a:latin typeface="+mn-lt"/>
                <a:cs typeface="Times New Roman" pitchFamily="18" charset="0"/>
              </a:rPr>
              <a:t>has </a:t>
            </a:r>
            <a:r>
              <a:rPr lang="en-US" sz="2200" dirty="0">
                <a:solidFill>
                  <a:schemeClr val="tx1"/>
                </a:solidFill>
                <a:latin typeface="+mn-lt"/>
                <a:cs typeface="Times New Roman" pitchFamily="18" charset="0"/>
              </a:rPr>
              <a:t>been </a:t>
            </a:r>
            <a:r>
              <a:rPr lang="en-US" sz="2200" dirty="0" smtClean="0">
                <a:solidFill>
                  <a:schemeClr val="tx1"/>
                </a:solidFill>
                <a:latin typeface="+mn-lt"/>
                <a:cs typeface="Times New Roman" pitchFamily="18" charset="0"/>
              </a:rPr>
              <a:t>visited</a:t>
            </a:r>
          </a:p>
          <a:p>
            <a:pPr lvl="1"/>
            <a:r>
              <a:rPr lang="en-US" sz="2200" b="1" dirty="0">
                <a:solidFill>
                  <a:schemeClr val="tx1"/>
                </a:solidFill>
                <a:latin typeface="+mn-lt"/>
                <a:cs typeface="Times New Roman" pitchFamily="18" charset="0"/>
              </a:rPr>
              <a:t>focus</a:t>
            </a:r>
            <a:r>
              <a:rPr lang="en-US" sz="2200" dirty="0">
                <a:solidFill>
                  <a:schemeClr val="tx1"/>
                </a:solidFill>
                <a:latin typeface="+mn-lt"/>
                <a:cs typeface="Times New Roman" pitchFamily="18" charset="0"/>
              </a:rPr>
              <a:t> – triggered </a:t>
            </a:r>
            <a:r>
              <a:rPr lang="en-US" sz="2200" dirty="0" smtClean="0">
                <a:solidFill>
                  <a:schemeClr val="tx1"/>
                </a:solidFill>
                <a:latin typeface="+mn-lt"/>
                <a:cs typeface="Times New Roman" pitchFamily="18" charset="0"/>
              </a:rPr>
              <a:t>when </a:t>
            </a:r>
            <a:r>
              <a:rPr lang="en-US" sz="2200" dirty="0">
                <a:solidFill>
                  <a:schemeClr val="tx1"/>
                </a:solidFill>
                <a:latin typeface="+mn-lt"/>
                <a:cs typeface="Times New Roman" pitchFamily="18" charset="0"/>
              </a:rPr>
              <a:t>the hyperlink has focus</a:t>
            </a:r>
          </a:p>
          <a:p>
            <a:pPr lvl="1"/>
            <a:r>
              <a:rPr lang="en-US" sz="2200" b="1" dirty="0">
                <a:solidFill>
                  <a:schemeClr val="tx1"/>
                </a:solidFill>
                <a:latin typeface="+mn-lt"/>
                <a:cs typeface="Times New Roman" pitchFamily="18" charset="0"/>
              </a:rPr>
              <a:t>hover</a:t>
            </a:r>
            <a:r>
              <a:rPr lang="en-US" sz="2200" dirty="0">
                <a:solidFill>
                  <a:schemeClr val="tx1"/>
                </a:solidFill>
                <a:latin typeface="+mn-lt"/>
                <a:cs typeface="Times New Roman" pitchFamily="18" charset="0"/>
              </a:rPr>
              <a:t> – triggered </a:t>
            </a:r>
            <a:r>
              <a:rPr lang="en-US" sz="2200" dirty="0" smtClean="0">
                <a:solidFill>
                  <a:schemeClr val="tx1"/>
                </a:solidFill>
                <a:latin typeface="+mn-lt"/>
                <a:cs typeface="Times New Roman" pitchFamily="18" charset="0"/>
              </a:rPr>
              <a:t>when the </a:t>
            </a:r>
            <a:r>
              <a:rPr lang="en-US" sz="2200" dirty="0">
                <a:solidFill>
                  <a:schemeClr val="tx1"/>
                </a:solidFill>
                <a:latin typeface="+mn-lt"/>
                <a:cs typeface="Times New Roman" pitchFamily="18" charset="0"/>
              </a:rPr>
              <a:t>mouse moves over the </a:t>
            </a:r>
            <a:r>
              <a:rPr lang="en-US" sz="2200" dirty="0" smtClean="0">
                <a:solidFill>
                  <a:schemeClr val="tx1"/>
                </a:solidFill>
                <a:latin typeface="+mn-lt"/>
                <a:cs typeface="Times New Roman" pitchFamily="18" charset="0"/>
              </a:rPr>
              <a:t>hyperlink</a:t>
            </a:r>
            <a:endParaRPr lang="en-US" sz="2200" dirty="0">
              <a:solidFill>
                <a:schemeClr val="tx1"/>
              </a:solidFill>
              <a:latin typeface="+mn-lt"/>
              <a:cs typeface="Times New Roman" pitchFamily="18" charset="0"/>
            </a:endParaRPr>
          </a:p>
          <a:p>
            <a:pPr lvl="1"/>
            <a:r>
              <a:rPr lang="en-US" sz="2200" b="1" dirty="0">
                <a:solidFill>
                  <a:schemeClr val="tx1"/>
                </a:solidFill>
                <a:latin typeface="+mn-lt"/>
                <a:cs typeface="Times New Roman" pitchFamily="18" charset="0"/>
              </a:rPr>
              <a:t>active</a:t>
            </a:r>
            <a:r>
              <a:rPr lang="en-US" sz="2200" dirty="0">
                <a:solidFill>
                  <a:schemeClr val="tx1"/>
                </a:solidFill>
                <a:latin typeface="+mn-lt"/>
                <a:cs typeface="Times New Roman" pitchFamily="18" charset="0"/>
              </a:rPr>
              <a:t> – triggered when the hyperlink is being </a:t>
            </a:r>
            <a:r>
              <a:rPr lang="en-US" sz="2200" dirty="0" smtClean="0">
                <a:solidFill>
                  <a:schemeClr val="tx1"/>
                </a:solidFill>
                <a:latin typeface="+mn-lt"/>
                <a:cs typeface="Times New Roman" pitchFamily="18" charset="0"/>
              </a:rPr>
              <a:t>licked</a:t>
            </a:r>
            <a:endParaRPr lang="en-US" sz="2200" dirty="0">
              <a:solidFill>
                <a:schemeClr val="tx1"/>
              </a:solidFill>
              <a:latin typeface="+mn-lt"/>
              <a:cs typeface="Times New Roman" pitchFamily="18" charset="0"/>
            </a:endParaRPr>
          </a:p>
        </p:txBody>
      </p:sp>
      <p:pic>
        <p:nvPicPr>
          <p:cNvPr id="9" name="Picture 8" descr="Example code has five rows and reads as follows. Row 1. A colon link left bracket color colon pound symbol 0 0 0 0 6 6 semi colon right bracket. Row 2. a colon visited left bracket color colon pound symbol 0 0 3 3 6 6 semi colon right bracket. Row 3. A colon focus left bracket color colon F F 0 0 0 0 semi colon right bracket. Row 4. a colon hover left bracket color colon pound symbol 0 0 9 9 C C semi colon right bracket. Row 5. A colon active left bracket color colon pound symbol F F 0 0 0 0 semi colon right bracket"/>
          <p:cNvPicPr>
            <a:picLocks noChangeAspect="1"/>
          </p:cNvPicPr>
          <p:nvPr/>
        </p:nvPicPr>
        <p:blipFill>
          <a:blip r:embed="rId2"/>
          <a:stretch>
            <a:fillRect/>
          </a:stretch>
        </p:blipFill>
        <p:spPr>
          <a:xfrm>
            <a:off x="5289365" y="1751712"/>
            <a:ext cx="3447310" cy="2011855"/>
          </a:xfrm>
          <a:prstGeom prst="rect">
            <a:avLst/>
          </a:prstGeom>
        </p:spPr>
      </p:pic>
    </p:spTree>
  </p:cSld>
  <p:clrMapOvr>
    <a:masterClrMapping/>
  </p:clrMapOvr>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rPr>
              <a:t>C</a:t>
            </a:r>
            <a:r>
              <a:rPr lang="en-US" sz="100" kern="1200" spc="-50" dirty="0" smtClean="0">
                <a:latin typeface="Times New Roman" panose="02020603050405020304" pitchFamily="18" charset="0"/>
              </a:rPr>
              <a:t> </a:t>
            </a:r>
            <a:r>
              <a:rPr lang="en-US" kern="1200" spc="-50" dirty="0" smtClean="0">
                <a:latin typeface="Times New Roman" panose="02020603050405020304" pitchFamily="18" charset="0"/>
              </a:rPr>
              <a:t>S</a:t>
            </a:r>
            <a:r>
              <a:rPr lang="en-US" sz="100" kern="1200" spc="-50" dirty="0" smtClean="0">
                <a:latin typeface="Times New Roman" panose="02020603050405020304" pitchFamily="18" charset="0"/>
              </a:rPr>
              <a:t> </a:t>
            </a:r>
            <a:r>
              <a:rPr lang="en-US" kern="1200" spc="-50" dirty="0" smtClean="0">
                <a:latin typeface="Times New Roman" panose="02020603050405020304" pitchFamily="18" charset="0"/>
              </a:rPr>
              <a:t>S </a:t>
            </a:r>
            <a:r>
              <a:rPr lang="en-US" kern="1200" spc="-50" dirty="0">
                <a:latin typeface="Times New Roman" panose="02020603050405020304" pitchFamily="18" charset="0"/>
              </a:rPr>
              <a:t>Pseudo-Classes </a:t>
            </a:r>
            <a:r>
              <a:rPr lang="en-US" sz="2000" b="0" kern="1200" spc="-50" dirty="0" smtClean="0">
                <a:latin typeface="Times New Roman" panose="02020603050405020304" pitchFamily="18" charset="0"/>
              </a:rPr>
              <a:t>(2 </a:t>
            </a:r>
            <a:r>
              <a:rPr lang="en-US" sz="2000" b="0" kern="1200" spc="-50" dirty="0">
                <a:latin typeface="Times New Roman" panose="02020603050405020304" pitchFamily="18" charset="0"/>
              </a:rPr>
              <a:t>of 2)</a:t>
            </a:r>
            <a:endParaRPr lang="en-US" sz="2000" b="0" kern="1200" spc="-50" dirty="0">
              <a:latin typeface="Times New Roman" panose="02020603050405020304" pitchFamily="18" charset="0"/>
              <a:ea typeface="+mj-ea"/>
              <a:cs typeface="+mj-cs"/>
            </a:endParaRPr>
          </a:p>
        </p:txBody>
      </p:sp>
      <p:pic>
        <p:nvPicPr>
          <p:cNvPr id="3" name="Picture 2" descr="Computer code has three lines. the lines read as follows. line 1. a colon link left brace color colon hash f f 0 0 0 0 semicolon right brace. line 2. a colon hover left brace text hyphen decoration colon none semicolon. line 3, indented once. color colon hash 0 0 0 0 6 6 semicolon right brace."/>
          <p:cNvPicPr>
            <a:picLocks noChangeAspect="1"/>
          </p:cNvPicPr>
          <p:nvPr/>
        </p:nvPicPr>
        <p:blipFill>
          <a:blip r:embed="rId2"/>
          <a:stretch>
            <a:fillRect/>
          </a:stretch>
        </p:blipFill>
        <p:spPr>
          <a:xfrm>
            <a:off x="485263" y="1640293"/>
            <a:ext cx="4640709" cy="1733597"/>
          </a:xfrm>
          <a:prstGeom prst="rect">
            <a:avLst/>
          </a:prstGeom>
        </p:spPr>
      </p:pic>
      <p:pic>
        <p:nvPicPr>
          <p:cNvPr id="4" name="Picture 3" descr="An example showing a hyperlink originally colored red with a red underlined. When the mouse pointer is placed over it, the underline is removed and the text is changed to black."/>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60711" y="3564337"/>
            <a:ext cx="4422579" cy="2538027"/>
          </a:xfrm>
          <a:prstGeom prst="rect">
            <a:avLst/>
          </a:prstGeom>
        </p:spPr>
      </p:pic>
    </p:spTree>
  </p:cSld>
  <p:clrMapOvr>
    <a:masterClrMapping/>
  </p:clrMapOvr>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Header Text Image Replacement </a:t>
            </a:r>
            <a:r>
              <a:rPr lang="en-US" sz="2000" b="0" kern="1200" spc="-50" dirty="0" smtClean="0">
                <a:latin typeface="Times New Roman" panose="02020603050405020304" pitchFamily="18" charset="0"/>
                <a:ea typeface="+mj-ea"/>
                <a:cs typeface="+mj-cs"/>
              </a:rPr>
              <a:t>(1 of 2)</a:t>
            </a:r>
            <a:endParaRPr lang="en-US" sz="2000" b="0"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5016728"/>
          </a:xfrm>
        </p:spPr>
        <p:txBody>
          <a:bodyPr wrap="square">
            <a:spAutoFit/>
          </a:bodyPr>
          <a:lstStyle/>
          <a:p>
            <a:pPr marL="0" indent="0" eaLnBrk="1" hangingPunct="1">
              <a:buSzTx/>
              <a:buNone/>
              <a:tabLst/>
            </a:pPr>
            <a:r>
              <a:rPr lang="en-US" altLang="en-US" sz="2400" dirty="0" smtClean="0">
                <a:solidFill>
                  <a:srgbClr val="000000"/>
                </a:solidFill>
                <a:latin typeface="Arial (Body)"/>
                <a:cs typeface="Arial" panose="020B0604020202020204" pitchFamily="34" charset="0"/>
                <a:sym typeface="Arial" panose="020B0604020202020204" pitchFamily="34" charset="0"/>
              </a:rPr>
              <a:t>Useful when a non web-safe font must be used in the header logo banner area</a:t>
            </a:r>
          </a:p>
          <a:p>
            <a:pPr marL="0" indent="0" eaLnBrk="1" hangingPunct="1">
              <a:buSzTx/>
              <a:buNone/>
            </a:pPr>
            <a:r>
              <a:rPr lang="en-US" altLang="en-US" sz="2400" dirty="0" smtClean="0">
                <a:solidFill>
                  <a:srgbClr val="000000"/>
                </a:solidFill>
                <a:latin typeface="Arial (Body)"/>
                <a:cs typeface="Arial" panose="020B0604020202020204" pitchFamily="34" charset="0"/>
                <a:sym typeface="Arial" panose="020B0604020202020204" pitchFamily="34" charset="0"/>
              </a:rPr>
              <a:t>Display the banner image but also configure text in the </a:t>
            </a:r>
            <a:r>
              <a:rPr lang="en-US" altLang="en-US" sz="2400" dirty="0" smtClean="0">
                <a:solidFill>
                  <a:srgbClr val="000000"/>
                </a:solidFill>
                <a:latin typeface="Arial (Body)"/>
                <a:cs typeface="Times New Roman" panose="02020603050405020304" pitchFamily="18" charset="0"/>
                <a:sym typeface="Arial" panose="020B0604020202020204" pitchFamily="34" charset="0"/>
              </a:rPr>
              <a:t>h1 </a:t>
            </a:r>
            <a:r>
              <a:rPr lang="en-US" altLang="en-US" sz="2400" dirty="0" smtClean="0">
                <a:solidFill>
                  <a:srgbClr val="000000"/>
                </a:solidFill>
                <a:latin typeface="Arial (Body)"/>
                <a:cs typeface="Arial" panose="020B0604020202020204" pitchFamily="34" charset="0"/>
                <a:sym typeface="Arial" panose="020B0604020202020204" pitchFamily="34" charset="0"/>
              </a:rPr>
              <a:t>for use by search engines and assistive technologies.</a:t>
            </a:r>
          </a:p>
          <a:p>
            <a:pPr marL="429768" indent="-429768" eaLnBrk="1" hangingPunct="1">
              <a:spcBef>
                <a:spcPts val="1300"/>
              </a:spcBef>
              <a:buSzPts val="2400"/>
              <a:buFontTx/>
              <a:buAutoNum type="arabicPeriod"/>
            </a:pPr>
            <a:r>
              <a:rPr lang="en-US" altLang="en-US" sz="2400" dirty="0" smtClean="0">
                <a:solidFill>
                  <a:srgbClr val="000000"/>
                </a:solidFill>
                <a:latin typeface="Arial (Body)"/>
                <a:cs typeface="Arial" panose="020B0604020202020204" pitchFamily="34" charset="0"/>
                <a:sym typeface="Arial" panose="020B0604020202020204" pitchFamily="34" charset="0"/>
              </a:rPr>
              <a:t>Configure styles for the header element set the header banner image as the background of the header or </a:t>
            </a:r>
            <a:r>
              <a:rPr lang="en-US" altLang="en-US" sz="2400" dirty="0" smtClean="0">
                <a:solidFill>
                  <a:srgbClr val="000000"/>
                </a:solidFill>
                <a:latin typeface="Arial (Body)"/>
                <a:cs typeface="Times New Roman" panose="02020603050405020304" pitchFamily="18" charset="0"/>
                <a:sym typeface="Arial" panose="020B0604020202020204" pitchFamily="34" charset="0"/>
              </a:rPr>
              <a:t>h1 </a:t>
            </a:r>
            <a:r>
              <a:rPr lang="en-US" altLang="en-US" sz="2400" dirty="0" smtClean="0">
                <a:solidFill>
                  <a:srgbClr val="000000"/>
                </a:solidFill>
                <a:latin typeface="Arial (Body)"/>
                <a:cs typeface="Arial" panose="020B0604020202020204" pitchFamily="34" charset="0"/>
                <a:sym typeface="Arial" panose="020B0604020202020204" pitchFamily="34" charset="0"/>
              </a:rPr>
              <a:t>element.</a:t>
            </a:r>
          </a:p>
          <a:p>
            <a:pPr marL="429768" indent="-429768" eaLnBrk="1" hangingPunct="1">
              <a:spcBef>
                <a:spcPts val="1300"/>
              </a:spcBef>
              <a:buSzPts val="2400"/>
              <a:buFontTx/>
              <a:buAutoNum type="arabicPeriod"/>
            </a:pPr>
            <a:r>
              <a:rPr lang="en-US" altLang="en-US" sz="2400" dirty="0">
                <a:solidFill>
                  <a:srgbClr val="000000"/>
                </a:solidFill>
                <a:latin typeface="Arial (Body)"/>
                <a:cs typeface="Arial" panose="020B0604020202020204" pitchFamily="34" charset="0"/>
                <a:sym typeface="Arial" panose="020B0604020202020204" pitchFamily="34" charset="0"/>
              </a:rPr>
              <a:t>Code the company or website name with the </a:t>
            </a:r>
            <a:r>
              <a:rPr lang="en-US" altLang="en-US" sz="2400" dirty="0">
                <a:solidFill>
                  <a:srgbClr val="000000"/>
                </a:solidFill>
                <a:latin typeface="Arial (Body)"/>
                <a:cs typeface="Times New Roman" panose="02020603050405020304" pitchFamily="18" charset="0"/>
                <a:sym typeface="Arial" panose="020B0604020202020204" pitchFamily="34" charset="0"/>
              </a:rPr>
              <a:t>h1 </a:t>
            </a:r>
            <a:r>
              <a:rPr lang="en-US" altLang="en-US" sz="2400" dirty="0">
                <a:solidFill>
                  <a:srgbClr val="000000"/>
                </a:solidFill>
                <a:latin typeface="Arial (Body)"/>
                <a:cs typeface="Arial" panose="020B0604020202020204" pitchFamily="34" charset="0"/>
                <a:sym typeface="Arial" panose="020B0604020202020204" pitchFamily="34" charset="0"/>
              </a:rPr>
              <a:t>element</a:t>
            </a:r>
            <a:r>
              <a:rPr lang="en-US" altLang="en-US" sz="2400" dirty="0" smtClean="0">
                <a:solidFill>
                  <a:srgbClr val="000000"/>
                </a:solidFill>
                <a:latin typeface="Arial (Body)"/>
                <a:cs typeface="Arial" panose="020B0604020202020204" pitchFamily="34" charset="0"/>
                <a:sym typeface="Arial" panose="020B0604020202020204" pitchFamily="34" charset="0"/>
              </a:rPr>
              <a:t>.</a:t>
            </a:r>
          </a:p>
          <a:p>
            <a:pPr marL="429768" indent="-429768" eaLnBrk="1" hangingPunct="1">
              <a:spcBef>
                <a:spcPts val="1300"/>
              </a:spcBef>
              <a:buSzPts val="2400"/>
              <a:buFontTx/>
              <a:buAutoNum type="arabicPeriod"/>
            </a:pPr>
            <a:r>
              <a:rPr lang="en-US" altLang="en-US" sz="2400" dirty="0">
                <a:solidFill>
                  <a:srgbClr val="000000"/>
                </a:solidFill>
                <a:latin typeface="Arial (Body)"/>
                <a:cs typeface="Arial" panose="020B0604020202020204" pitchFamily="34" charset="0"/>
                <a:sym typeface="Arial" panose="020B0604020202020204" pitchFamily="34" charset="0"/>
              </a:rPr>
              <a:t>Configure the placement of the </a:t>
            </a:r>
            <a:r>
              <a:rPr lang="en-US" altLang="en-US" sz="2400" dirty="0">
                <a:solidFill>
                  <a:srgbClr val="000000"/>
                </a:solidFill>
                <a:latin typeface="Arial (Body)"/>
                <a:cs typeface="Times New Roman" panose="02020603050405020304" pitchFamily="18" charset="0"/>
                <a:sym typeface="Arial" panose="020B0604020202020204" pitchFamily="34" charset="0"/>
              </a:rPr>
              <a:t>h1 </a:t>
            </a:r>
            <a:r>
              <a:rPr lang="en-US" altLang="en-US" sz="2400" dirty="0">
                <a:solidFill>
                  <a:srgbClr val="000000"/>
                </a:solidFill>
                <a:latin typeface="Arial (Body)"/>
                <a:cs typeface="Arial" panose="020B0604020202020204" pitchFamily="34" charset="0"/>
                <a:sym typeface="Arial" panose="020B0604020202020204" pitchFamily="34" charset="0"/>
              </a:rPr>
              <a:t>text to be beyond the browser viewport</a:t>
            </a:r>
            <a:r>
              <a:rPr lang="en-US" altLang="en-US" sz="2400" dirty="0" smtClean="0">
                <a:solidFill>
                  <a:srgbClr val="000000"/>
                </a:solidFill>
                <a:latin typeface="Arial (Body)"/>
                <a:cs typeface="Arial" panose="020B0604020202020204" pitchFamily="34" charset="0"/>
                <a:sym typeface="Arial" panose="020B0604020202020204" pitchFamily="34" charset="0"/>
              </a:rPr>
              <a:t>:</a:t>
            </a:r>
            <a:endParaRPr lang="en-US" sz="2400" kern="1200" dirty="0">
              <a:solidFill>
                <a:srgbClr val="000000"/>
              </a:solidFill>
              <a:latin typeface="Arial (Body)"/>
              <a:cs typeface="Times New Roman" pitchFamily="18" charset="0"/>
            </a:endParaRPr>
          </a:p>
        </p:txBody>
      </p:sp>
    </p:spTree>
  </p:cSld>
  <p:clrMapOvr>
    <a:masterClrMapping/>
  </p:clrMapOvr>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rPr>
              <a:t>Header Text Image Replacement </a:t>
            </a:r>
            <a:r>
              <a:rPr lang="en-US" sz="2000" b="0" kern="1200" spc="-50" dirty="0" smtClean="0">
                <a:latin typeface="Times New Roman" panose="02020603050405020304" pitchFamily="18" charset="0"/>
                <a:ea typeface="+mj-ea"/>
              </a:rPr>
              <a:t>(2 of 2)</a:t>
            </a:r>
            <a:endParaRPr lang="en-US" sz="2000" b="0" kern="1200" spc="-50" dirty="0">
              <a:latin typeface="Times New Roman" panose="02020603050405020304" pitchFamily="18" charset="0"/>
              <a:ea typeface="+mj-ea"/>
            </a:endParaRPr>
          </a:p>
        </p:txBody>
      </p:sp>
      <p:pic>
        <p:nvPicPr>
          <p:cNvPr id="7" name="Picture 6" descr="Computer code has three lines. the lines read as follows. line 1. h 1 left brace text hyphen indent colon 100 percent sign. line 2, indented once. white hyphen space colon no wrap semicolon. line 3, indented once. overflow colon hidden semicolon right brace."/>
          <p:cNvPicPr>
            <a:picLocks noChangeAspect="1"/>
          </p:cNvPicPr>
          <p:nvPr/>
        </p:nvPicPr>
        <p:blipFill>
          <a:blip r:embed="rId2"/>
          <a:stretch>
            <a:fillRect/>
          </a:stretch>
        </p:blipFill>
        <p:spPr>
          <a:xfrm>
            <a:off x="550154" y="1667602"/>
            <a:ext cx="4032248" cy="1655516"/>
          </a:xfrm>
          <a:prstGeom prst="rect">
            <a:avLst/>
          </a:prstGeom>
        </p:spPr>
      </p:pic>
      <p:pic>
        <p:nvPicPr>
          <p:cNvPr id="8" name="Picture 2" descr="The Lighthouse Island Bistro Header banner image text has been changed to Papyrus."/>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955250" y="3678070"/>
            <a:ext cx="5233500" cy="810208"/>
          </a:xfrm>
          <a:prstGeom prst="rect">
            <a:avLst/>
          </a:prstGeom>
          <a:noFill/>
          <a:ln>
            <a:noFill/>
          </a:ln>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Lst>
        </p:spPr>
      </p:pic>
      <p:sp>
        <p:nvSpPr>
          <p:cNvPr id="5" name="Text Placeholder 4"/>
          <p:cNvSpPr>
            <a:spLocks noGrp="1"/>
          </p:cNvSpPr>
          <p:nvPr>
            <p:ph type="body" idx="1"/>
          </p:nvPr>
        </p:nvSpPr>
        <p:spPr>
          <a:xfrm>
            <a:off x="457200" y="4976442"/>
            <a:ext cx="8229600" cy="973871"/>
          </a:xfrm>
        </p:spPr>
        <p:txBody>
          <a:bodyPr/>
          <a:lstStyle/>
          <a:p>
            <a:pPr marL="0" lvl="1" indent="0">
              <a:spcBef>
                <a:spcPts val="1500"/>
              </a:spcBef>
              <a:buNone/>
            </a:pPr>
            <a:r>
              <a:rPr lang="pt-BR" sz="2000" b="1" kern="1200" dirty="0" smtClean="0">
                <a:solidFill>
                  <a:srgbClr val="000000"/>
                </a:solidFill>
                <a:latin typeface="Arial (Body)"/>
              </a:rPr>
              <a:t>Source</a:t>
            </a:r>
            <a:r>
              <a:rPr lang="en-US" sz="2000" b="1" kern="1200" dirty="0" smtClean="0">
                <a:solidFill>
                  <a:srgbClr val="000000"/>
                </a:solidFill>
                <a:latin typeface="Arial (Body)"/>
              </a:rPr>
              <a:t>: </a:t>
            </a:r>
            <a:r>
              <a:rPr lang="en-US" sz="2000" kern="1200" dirty="0" smtClean="0">
                <a:solidFill>
                  <a:srgbClr val="000000"/>
                </a:solidFill>
                <a:latin typeface="Arial (Body)"/>
                <a:hlinkClick r:id="rId4" tooltip="http://www.zeldman.com/2012/03/01/replacing-the-9999px-hack-new-image-replacement/"/>
              </a:rPr>
              <a:t>http</a:t>
            </a:r>
            <a:r>
              <a:rPr lang="en-US" sz="2000" kern="1200" dirty="0">
                <a:solidFill>
                  <a:srgbClr val="000000"/>
                </a:solidFill>
                <a:latin typeface="Arial (Body)"/>
                <a:hlinkClick r:id="rId4" tooltip="http://www.zeldman.com/2012/03/01/replacing-the-9999px-hack-new-image-replacement/"/>
              </a:rPr>
              <a:t>://www.zeldman.com/2012/03/01/replacing-the-9999px-hack-new-image-replacement</a:t>
            </a:r>
            <a:r>
              <a:rPr lang="en-US" sz="2000" kern="1200" dirty="0" smtClean="0">
                <a:solidFill>
                  <a:srgbClr val="000000"/>
                </a:solidFill>
                <a:latin typeface="Arial (Body)"/>
                <a:hlinkClick r:id="rId4" tooltip="http://www.zeldman.com/2012/03/01/replacing-the-9999px-hack-new-image-replacement/"/>
              </a:rPr>
              <a:t>/</a:t>
            </a:r>
            <a:endParaRPr lang="en-US" sz="2000" kern="1200" dirty="0">
              <a:solidFill>
                <a:srgbClr val="000000"/>
              </a:solidFill>
              <a:latin typeface="Arial (Body)"/>
            </a:endParaRPr>
          </a:p>
        </p:txBody>
      </p:sp>
    </p:spTree>
  </p:cSld>
  <p:clrMapOvr>
    <a:masterClrMapping/>
  </p:clrMapOvr>
  <p:timing>
    <p:tnLst>
      <p:par>
        <p:cTn id="1" dur="indefinite" restart="never" nodeType="tmRoot"/>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Position Property</a:t>
            </a:r>
            <a:endParaRPr lang="en-US" kern="1200" spc="-50" dirty="0">
              <a:latin typeface="Times New Roman" panose="02020603050405020304" pitchFamily="18" charset="0"/>
              <a:ea typeface="+mj-ea"/>
              <a:cs typeface="+mj-cs"/>
            </a:endParaRPr>
          </a:p>
        </p:txBody>
      </p:sp>
      <p:graphicFrame>
        <p:nvGraphicFramePr>
          <p:cNvPr id="3" name="Table 2"/>
          <p:cNvGraphicFramePr>
            <a:graphicFrameLocks noGrp="1"/>
          </p:cNvGraphicFramePr>
          <p:nvPr>
            <p:extLst>
              <p:ext uri="{D42A27DB-BD31-4B8C-83A1-F6EECF244321}">
                <p14:modId xmlns:p14="http://schemas.microsoft.com/office/powerpoint/2010/main" val="3668839641"/>
              </p:ext>
            </p:extLst>
          </p:nvPr>
        </p:nvGraphicFramePr>
        <p:xfrm>
          <a:off x="457200" y="1762760"/>
          <a:ext cx="8229600" cy="3993592"/>
        </p:xfrm>
        <a:graphic>
          <a:graphicData uri="http://schemas.openxmlformats.org/drawingml/2006/table">
            <a:tbl>
              <a:tblPr firstRow="1" bandRow="1">
                <a:tableStyleId>{40F9630F-82C1-40B7-BC3A-925EFCFF5E92}</a:tableStyleId>
              </a:tblPr>
              <a:tblGrid>
                <a:gridCol w="1582615">
                  <a:extLst>
                    <a:ext uri="{9D8B030D-6E8A-4147-A177-3AD203B41FA5}">
                      <a16:colId xmlns:a16="http://schemas.microsoft.com/office/drawing/2014/main" val="2439879783"/>
                    </a:ext>
                  </a:extLst>
                </a:gridCol>
                <a:gridCol w="6646985">
                  <a:extLst>
                    <a:ext uri="{9D8B030D-6E8A-4147-A177-3AD203B41FA5}">
                      <a16:colId xmlns:a16="http://schemas.microsoft.com/office/drawing/2014/main" val="1754101660"/>
                    </a:ext>
                  </a:extLst>
                </a:gridCol>
              </a:tblGrid>
              <a:tr h="439408">
                <a:tc>
                  <a:txBody>
                    <a:bodyPr/>
                    <a:lstStyle/>
                    <a:p>
                      <a:r>
                        <a:rPr lang="en-US" sz="2000" b="1" i="0" u="none" strike="noStrike" cap="none" baseline="0" dirty="0" smtClean="0">
                          <a:solidFill>
                            <a:schemeClr val="dk1"/>
                          </a:solidFill>
                          <a:latin typeface="+mn-lt"/>
                          <a:ea typeface="Arial"/>
                          <a:cs typeface="Arial"/>
                          <a:sym typeface="Arial"/>
                        </a:rPr>
                        <a:t>Value</a:t>
                      </a:r>
                      <a:endParaRPr lang="en-US" sz="20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2000" b="1" i="0" u="none" strike="noStrike" cap="none" baseline="0" dirty="0" smtClean="0">
                          <a:solidFill>
                            <a:schemeClr val="dk1"/>
                          </a:solidFill>
                          <a:latin typeface="+mn-lt"/>
                          <a:ea typeface="Arial"/>
                          <a:cs typeface="Arial"/>
                          <a:sym typeface="Arial"/>
                        </a:rPr>
                        <a:t>Purpose</a:t>
                      </a:r>
                      <a:endParaRPr lang="en-US" sz="2000" b="1"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42321761"/>
                  </a:ext>
                </a:extLst>
              </a:tr>
              <a:tr h="613968">
                <a:tc>
                  <a:txBody>
                    <a:bodyPr/>
                    <a:lstStyle/>
                    <a:p>
                      <a:r>
                        <a:rPr lang="en-US" sz="2000" b="0" i="0" u="none" strike="noStrike" cap="none" baseline="0" dirty="0" smtClean="0">
                          <a:solidFill>
                            <a:schemeClr val="dk1"/>
                          </a:solidFill>
                          <a:latin typeface="Courier New" panose="02070309020205020404" pitchFamily="49" charset="0"/>
                          <a:ea typeface="Arial"/>
                          <a:cs typeface="Courier New" panose="02070309020205020404" pitchFamily="49" charset="0"/>
                          <a:sym typeface="Arial"/>
                        </a:rPr>
                        <a:t>static</a:t>
                      </a:r>
                      <a:endParaRPr lang="en-US" sz="2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2000" b="0" i="0" u="none" strike="noStrike" cap="none" baseline="0" dirty="0" smtClean="0">
                          <a:solidFill>
                            <a:schemeClr val="dk1"/>
                          </a:solidFill>
                          <a:latin typeface="+mn-lt"/>
                          <a:ea typeface="Arial"/>
                          <a:cs typeface="Arial"/>
                          <a:sym typeface="Arial"/>
                        </a:rPr>
                        <a:t>Default value; the element is rendered in normal flow</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522989067"/>
                  </a:ext>
                </a:extLst>
              </a:tr>
              <a:tr h="1119588">
                <a:tc>
                  <a:txBody>
                    <a:bodyPr/>
                    <a:lstStyle/>
                    <a:p>
                      <a:r>
                        <a:rPr lang="en-US" sz="2000" b="0" i="0" u="none" strike="noStrike" cap="none" baseline="0" dirty="0" smtClean="0">
                          <a:solidFill>
                            <a:schemeClr val="dk1"/>
                          </a:solidFill>
                          <a:latin typeface="Courier New" panose="02070309020205020404" pitchFamily="49" charset="0"/>
                          <a:ea typeface="Arial"/>
                          <a:cs typeface="Courier New" panose="02070309020205020404" pitchFamily="49" charset="0"/>
                          <a:sym typeface="Arial"/>
                        </a:rPr>
                        <a:t>fixed</a:t>
                      </a:r>
                      <a:endParaRPr lang="en-US" sz="2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2000" b="0" i="0" u="none" strike="noStrike" cap="none" baseline="0" dirty="0" smtClean="0">
                          <a:solidFill>
                            <a:schemeClr val="dk1"/>
                          </a:solidFill>
                          <a:latin typeface="+mn-lt"/>
                          <a:ea typeface="Arial"/>
                          <a:cs typeface="Arial"/>
                          <a:sym typeface="Arial"/>
                        </a:rPr>
                        <a:t>Configures the location of an element within the browser viewport; the element does not</a:t>
                      </a:r>
                    </a:p>
                    <a:p>
                      <a:r>
                        <a:rPr lang="en-US" sz="2000" b="0" i="0" u="none" strike="noStrike" cap="none" baseline="0" dirty="0" smtClean="0">
                          <a:solidFill>
                            <a:schemeClr val="dk1"/>
                          </a:solidFill>
                          <a:latin typeface="+mn-lt"/>
                          <a:ea typeface="Arial"/>
                          <a:cs typeface="Arial"/>
                          <a:sym typeface="Arial"/>
                        </a:rPr>
                        <a:t>move when the page is scrolled</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4266817459"/>
                  </a:ext>
                </a:extLst>
              </a:tr>
              <a:tr h="1119588">
                <a:tc>
                  <a:txBody>
                    <a:bodyPr/>
                    <a:lstStyle/>
                    <a:p>
                      <a:r>
                        <a:rPr lang="en-US" sz="2000" b="0" i="0" u="none" strike="noStrike" cap="none" baseline="0" dirty="0" smtClean="0">
                          <a:solidFill>
                            <a:schemeClr val="dk1"/>
                          </a:solidFill>
                          <a:latin typeface="Courier New" panose="02070309020205020404" pitchFamily="49" charset="0"/>
                          <a:ea typeface="Arial"/>
                          <a:cs typeface="Courier New" panose="02070309020205020404" pitchFamily="49" charset="0"/>
                          <a:sym typeface="Arial"/>
                        </a:rPr>
                        <a:t>relative</a:t>
                      </a:r>
                      <a:endParaRPr lang="en-US" sz="2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2000" b="0" i="0" u="none" strike="noStrike" cap="none" baseline="0" dirty="0" smtClean="0">
                          <a:solidFill>
                            <a:schemeClr val="dk1"/>
                          </a:solidFill>
                          <a:latin typeface="+mn-lt"/>
                          <a:ea typeface="Arial"/>
                          <a:cs typeface="Arial"/>
                          <a:sym typeface="Arial"/>
                        </a:rPr>
                        <a:t>Configures the location of an element relative to where it would otherwise render in</a:t>
                      </a:r>
                    </a:p>
                    <a:p>
                      <a:r>
                        <a:rPr lang="en-US" sz="2000" b="0" i="0" u="none" strike="noStrike" cap="none" baseline="0" dirty="0" smtClean="0">
                          <a:solidFill>
                            <a:schemeClr val="dk1"/>
                          </a:solidFill>
                          <a:latin typeface="+mn-lt"/>
                          <a:ea typeface="Arial"/>
                          <a:cs typeface="Arial"/>
                          <a:sym typeface="Arial"/>
                        </a:rPr>
                        <a:t>normal flow</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164754184"/>
                  </a:ext>
                </a:extLst>
              </a:tr>
              <a:tr h="613968">
                <a:tc>
                  <a:txBody>
                    <a:bodyPr/>
                    <a:lstStyle/>
                    <a:p>
                      <a:r>
                        <a:rPr lang="en-US" sz="2000" b="0" i="0" u="none" strike="noStrike" cap="none" baseline="0" dirty="0" smtClean="0">
                          <a:solidFill>
                            <a:schemeClr val="dk1"/>
                          </a:solidFill>
                          <a:latin typeface="Courier New" panose="02070309020205020404" pitchFamily="49" charset="0"/>
                          <a:ea typeface="Arial"/>
                          <a:cs typeface="Courier New" panose="02070309020205020404" pitchFamily="49" charset="0"/>
                          <a:sym typeface="Arial"/>
                        </a:rPr>
                        <a:t>absolute</a:t>
                      </a:r>
                      <a:endParaRPr lang="en-US" sz="2000" dirty="0">
                        <a:latin typeface="Courier New" panose="02070309020205020404" pitchFamily="49" charset="0"/>
                        <a:cs typeface="Courier New" panose="02070309020205020404" pitchFamily="49" charset="0"/>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2000" b="0" i="0" u="none" strike="noStrike" cap="none" baseline="0" dirty="0" smtClean="0">
                          <a:solidFill>
                            <a:schemeClr val="dk1"/>
                          </a:solidFill>
                          <a:latin typeface="+mn-lt"/>
                          <a:ea typeface="Arial"/>
                          <a:cs typeface="Arial"/>
                          <a:sym typeface="Arial"/>
                        </a:rPr>
                        <a:t>Precisely configures the location of an element outside of normal flow</a:t>
                      </a:r>
                      <a:endParaRPr lang="en-US" sz="2000" dirty="0">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685797041"/>
                  </a:ext>
                </a:extLst>
              </a:tr>
            </a:tbl>
          </a:graphicData>
        </a:graphic>
      </p:graphicFrame>
    </p:spTree>
  </p:cSld>
  <p:clrMapOvr>
    <a:masterClrMapping/>
  </p:clrMapOvr>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Fixed Positioning</a:t>
            </a:r>
            <a:endParaRPr lang="en-US" kern="1200" spc="-50" dirty="0">
              <a:latin typeface="Times New Roman" panose="02020603050405020304" pitchFamily="18" charset="0"/>
              <a:ea typeface="+mj-ea"/>
              <a:cs typeface="+mj-cs"/>
            </a:endParaRPr>
          </a:p>
        </p:txBody>
      </p:sp>
      <p:pic>
        <p:nvPicPr>
          <p:cNvPr id="4" name="Picture 3" descr="n a v left bracket position colon fixed semi colon right bracket"/>
          <p:cNvPicPr>
            <a:picLocks noChangeAspect="1"/>
          </p:cNvPicPr>
          <p:nvPr/>
        </p:nvPicPr>
        <p:blipFill rotWithShape="1">
          <a:blip r:embed="rId2"/>
          <a:srcRect l="2990" r="13696" b="15744"/>
          <a:stretch/>
        </p:blipFill>
        <p:spPr>
          <a:xfrm>
            <a:off x="465512" y="1600201"/>
            <a:ext cx="3042459" cy="544484"/>
          </a:xfrm>
          <a:prstGeom prst="rect">
            <a:avLst/>
          </a:prstGeom>
        </p:spPr>
      </p:pic>
      <p:pic>
        <p:nvPicPr>
          <p:cNvPr id="5" name="Picture 1" descr="Two images of the same web page. In the first image, the top of the web page is shown, and in the second image, the web page has been scrolled down so that the top of the page is no longer seen. In the first image, the top of the web page is shown, with the navigation appearing at the top. In the second image, the web page has been scrolled down so that the top of the page is no longer seen, but the navigation still appears. This is accomplished by configuring the navigation with fixed positioning.">
            <a:extLst>
              <a:ext uri="{FF2B5EF4-FFF2-40B4-BE49-F238E27FC236}">
                <a16:creationId xmlns:a16="http://schemas.microsoft.com/office/drawing/2014/main" id="{434A51D5-01FC-4892-B02A-B697E4C413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939816" y="2432236"/>
            <a:ext cx="7264366" cy="378220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smtClean="0">
                <a:solidFill>
                  <a:srgbClr val="007FA3"/>
                </a:solidFill>
                <a:latin typeface="Times New Roman" panose="02020603050405020304" pitchFamily="18" charset="0"/>
                <a:ea typeface="+mj-ea"/>
                <a:cs typeface="+mj-cs"/>
                <a:sym typeface="Times New Roman"/>
              </a:rPr>
              <a:t>Relative Positioning</a:t>
            </a:r>
            <a:endParaRPr lang="en-US" sz="3400" b="1" kern="1200" spc="-50" dirty="0">
              <a:solidFill>
                <a:srgbClr val="007FA3"/>
              </a:solidFill>
              <a:latin typeface="Times New Roman" panose="02020603050405020304" pitchFamily="18" charset="0"/>
              <a:ea typeface="+mj-ea"/>
              <a:cs typeface="+mj-cs"/>
              <a:sym typeface="Times New Roman"/>
            </a:endParaRPr>
          </a:p>
        </p:txBody>
      </p:sp>
      <p:sp>
        <p:nvSpPr>
          <p:cNvPr id="3" name="Content Placeholder 2"/>
          <p:cNvSpPr>
            <a:spLocks noGrp="1"/>
          </p:cNvSpPr>
          <p:nvPr>
            <p:ph type="body" idx="1"/>
          </p:nvPr>
        </p:nvSpPr>
        <p:spPr>
          <a:xfrm>
            <a:off x="457200" y="1600200"/>
            <a:ext cx="8229600" cy="923299"/>
          </a:xfrm>
        </p:spPr>
        <p:txBody>
          <a:bodyPr>
            <a:spAutoFit/>
          </a:bodyPr>
          <a:lstStyle/>
          <a:p>
            <a:pPr marL="0" indent="0" eaLnBrk="1" fontAlgn="auto" hangingPunct="1">
              <a:spcBef>
                <a:spcPts val="1500"/>
              </a:spcBef>
              <a:buClr>
                <a:srgbClr val="007FA3"/>
              </a:buClr>
              <a:buSzPct val="100000"/>
              <a:buNone/>
              <a:defRPr/>
            </a:pPr>
            <a:r>
              <a:rPr lang="en-US" sz="2400" kern="1200" dirty="0" smtClean="0">
                <a:latin typeface="Arial (Body)"/>
                <a:ea typeface="+mn-ea"/>
                <a:cs typeface="Arial" pitchFamily="34" charset="0"/>
                <a:sym typeface="Arial"/>
              </a:rPr>
              <a:t>Changes the location of an element in relation to where it would otherwise appear in normal flow</a:t>
            </a:r>
          </a:p>
        </p:txBody>
      </p:sp>
      <p:pic>
        <p:nvPicPr>
          <p:cNvPr id="6" name="Picture 5" descr="Computer code has three lines. the lines read as follows. line 1. p left brace position colon relative semicolon. line 2, indented once. left colon 30 p x semicolon. line 3, indented once. font hyphen family colon Arial comma sans hyphen serif semicolon right brace."/>
          <p:cNvPicPr>
            <a:picLocks noChangeAspect="1"/>
          </p:cNvPicPr>
          <p:nvPr/>
        </p:nvPicPr>
        <p:blipFill>
          <a:blip r:embed="rId2"/>
          <a:stretch>
            <a:fillRect/>
          </a:stretch>
        </p:blipFill>
        <p:spPr>
          <a:xfrm>
            <a:off x="598134" y="2559000"/>
            <a:ext cx="4872247" cy="1427416"/>
          </a:xfrm>
          <a:prstGeom prst="rect">
            <a:avLst/>
          </a:prstGeom>
        </p:spPr>
      </p:pic>
      <p:pic>
        <p:nvPicPr>
          <p:cNvPr id="7" name="Picture 2" descr="A web page with the heading, Relative Positioning, is shown with paragraph text below it. Instead of being flush with the left edge of the browser window, the text is shifted left.&#10;This was accomplished by setting the position property to relative with a left value of 30 pixels.">
            <a:extLst>
              <a:ext uri="{FF2B5EF4-FFF2-40B4-BE49-F238E27FC236}">
                <a16:creationId xmlns:a16="http://schemas.microsoft.com/office/drawing/2014/main" id="{894E5762-40EB-4201-A3C8-EE373310D7B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348706" y="4043566"/>
            <a:ext cx="4446588" cy="23685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smtClean="0">
                <a:solidFill>
                  <a:srgbClr val="007FA3"/>
                </a:solidFill>
                <a:latin typeface="Times New Roman" panose="02020603050405020304" pitchFamily="18" charset="0"/>
                <a:ea typeface="+mj-ea"/>
                <a:cs typeface="+mj-cs"/>
                <a:sym typeface="Times New Roman"/>
              </a:rPr>
              <a:t>Absolute Positioning</a:t>
            </a:r>
            <a:endParaRPr lang="en-US" sz="3400" b="1" kern="1200" spc="-50" dirty="0">
              <a:solidFill>
                <a:srgbClr val="007FA3"/>
              </a:solidFill>
              <a:latin typeface="Times New Roman" panose="02020603050405020304" pitchFamily="18" charset="0"/>
              <a:ea typeface="+mj-ea"/>
              <a:cs typeface="+mj-cs"/>
              <a:sym typeface="Times New Roman"/>
            </a:endParaRPr>
          </a:p>
        </p:txBody>
      </p:sp>
      <p:sp>
        <p:nvSpPr>
          <p:cNvPr id="3" name="Content Placeholder 2"/>
          <p:cNvSpPr>
            <a:spLocks noGrp="1"/>
          </p:cNvSpPr>
          <p:nvPr>
            <p:ph type="body" idx="1"/>
          </p:nvPr>
        </p:nvSpPr>
        <p:spPr>
          <a:xfrm>
            <a:off x="457200" y="1600200"/>
            <a:ext cx="8229600" cy="861744"/>
          </a:xfrm>
        </p:spPr>
        <p:txBody>
          <a:bodyPr wrap="square">
            <a:spAutoFit/>
          </a:bodyPr>
          <a:lstStyle/>
          <a:p>
            <a:pPr marL="0" indent="0" eaLnBrk="1" hangingPunct="1">
              <a:spcBef>
                <a:spcPts val="1500"/>
              </a:spcBef>
              <a:buClr>
                <a:srgbClr val="007FA3"/>
              </a:buClr>
              <a:buSzPct val="100000"/>
              <a:buNone/>
              <a:defRPr/>
            </a:pPr>
            <a:r>
              <a:rPr lang="en-US" altLang="en-US" sz="2200" kern="1200" dirty="0">
                <a:latin typeface="Arial (Body)"/>
                <a:ea typeface="+mn-ea"/>
                <a:cs typeface="Arial" panose="020B0604020202020204" pitchFamily="34" charset="0"/>
                <a:sym typeface="Arial"/>
              </a:rPr>
              <a:t>Precisely specifies the location of an element outside of normal </a:t>
            </a:r>
            <a:r>
              <a:rPr lang="en-US" altLang="en-US" sz="2200" kern="1200" dirty="0" smtClean="0">
                <a:latin typeface="Arial (Body)"/>
                <a:ea typeface="+mn-ea"/>
                <a:cs typeface="Arial" panose="020B0604020202020204" pitchFamily="34" charset="0"/>
                <a:sym typeface="Arial"/>
              </a:rPr>
              <a:t>flow in </a:t>
            </a:r>
            <a:r>
              <a:rPr lang="en-US" altLang="en-US" sz="2200" kern="1200" dirty="0">
                <a:latin typeface="Arial (Body)"/>
                <a:ea typeface="+mn-ea"/>
                <a:cs typeface="+mn-cs"/>
                <a:sym typeface="Arial"/>
              </a:rPr>
              <a:t>in relation to its first parent non-static element</a:t>
            </a:r>
            <a:endParaRPr lang="en-US" altLang="en-US" sz="2200" kern="1200" dirty="0">
              <a:latin typeface="Arial (Body)"/>
              <a:ea typeface="+mn-ea"/>
              <a:cs typeface="Arial" panose="020B0604020202020204" pitchFamily="34" charset="0"/>
              <a:sym typeface="Arial"/>
            </a:endParaRPr>
          </a:p>
        </p:txBody>
      </p:sp>
      <p:pic>
        <p:nvPicPr>
          <p:cNvPr id="6" name="Picture 5" descr="Computer code has 5 lines. the lines read as follows. line 1. p left brace position colon absolute semicolon. line 2, indented once. left colon 200 p x. line 3, indented once. top colon 100 p x. line 4, indented once. font hyphen family colon Arial comma sans hyphen serif semicolon. line 5, indented once. width colon 300 p x semicolon right brace."/>
          <p:cNvPicPr>
            <a:picLocks noChangeAspect="1"/>
          </p:cNvPicPr>
          <p:nvPr/>
        </p:nvPicPr>
        <p:blipFill>
          <a:blip r:embed="rId2"/>
          <a:stretch>
            <a:fillRect/>
          </a:stretch>
        </p:blipFill>
        <p:spPr>
          <a:xfrm>
            <a:off x="457200" y="2548493"/>
            <a:ext cx="3582404" cy="1730994"/>
          </a:xfrm>
          <a:prstGeom prst="rect">
            <a:avLst/>
          </a:prstGeom>
        </p:spPr>
      </p:pic>
      <p:pic>
        <p:nvPicPr>
          <p:cNvPr id="7" name="Picture 2" descr="A web page with the heading Absolute Positioning is shown with paragraph text below it. Instead of being flush with the left edge of the browser window, the text is shifted left and downward. This was accomplished by setting the position property to absolute with a left value of 200 pixels and with a top value of 100 pixels.">
            <a:extLst>
              <a:ext uri="{FF2B5EF4-FFF2-40B4-BE49-F238E27FC236}">
                <a16:creationId xmlns:a16="http://schemas.microsoft.com/office/drawing/2014/main" id="{715CCAF5-55C4-4215-9AF6-F66BEB6A0D56}"/>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2961838" y="4366036"/>
            <a:ext cx="3220323" cy="194086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The Box Model</a:t>
            </a:r>
            <a:endParaRPr lang="en-US"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5222631" cy="4626877"/>
          </a:xfrm>
        </p:spPr>
        <p:txBody>
          <a:bodyPr wrap="square">
            <a:spAutoFit/>
          </a:bodyPr>
          <a:lstStyle/>
          <a:p>
            <a:pPr marL="0" indent="0" eaLnBrk="1" fontAlgn="auto" hangingPunct="1">
              <a:spcBef>
                <a:spcPts val="800"/>
              </a:spcBef>
              <a:buNone/>
              <a:defRPr/>
            </a:pPr>
            <a:r>
              <a:rPr lang="en-US" sz="2200" b="1" kern="1200" dirty="0">
                <a:solidFill>
                  <a:srgbClr val="000000"/>
                </a:solidFill>
                <a:latin typeface="Arial (Body)"/>
                <a:ea typeface="+mn-ea"/>
                <a:cs typeface="+mn-cs"/>
              </a:rPr>
              <a:t>Content</a:t>
            </a:r>
          </a:p>
          <a:p>
            <a:pPr marL="255600" lvl="1" indent="-255600" eaLnBrk="1" fontAlgn="auto" hangingPunct="1">
              <a:spcBef>
                <a:spcPts val="800"/>
              </a:spcBef>
              <a:buFont typeface="Arial" panose="020B0604020202020204" pitchFamily="34" charset="0"/>
              <a:buChar char="•"/>
              <a:defRPr/>
            </a:pPr>
            <a:r>
              <a:rPr lang="en-US" sz="2200" kern="1200" dirty="0">
                <a:solidFill>
                  <a:srgbClr val="000000"/>
                </a:solidFill>
                <a:latin typeface="Arial (Body)"/>
                <a:ea typeface="+mn-ea"/>
                <a:cs typeface="+mn-cs"/>
              </a:rPr>
              <a:t>Text &amp; web page elements in the container</a:t>
            </a:r>
          </a:p>
          <a:p>
            <a:pPr marL="0" indent="0" eaLnBrk="1" fontAlgn="auto" hangingPunct="1">
              <a:spcBef>
                <a:spcPts val="800"/>
              </a:spcBef>
              <a:buNone/>
              <a:defRPr/>
            </a:pPr>
            <a:r>
              <a:rPr lang="en-US" sz="2200" b="1" kern="1200" dirty="0">
                <a:solidFill>
                  <a:srgbClr val="000000"/>
                </a:solidFill>
                <a:latin typeface="Arial (Body)"/>
                <a:ea typeface="+mn-ea"/>
                <a:cs typeface="+mn-cs"/>
              </a:rPr>
              <a:t>Padding</a:t>
            </a:r>
          </a:p>
          <a:p>
            <a:pPr marL="255600" lvl="1" indent="-255600" eaLnBrk="1" fontAlgn="auto" hangingPunct="1">
              <a:spcBef>
                <a:spcPts val="800"/>
              </a:spcBef>
              <a:buFont typeface="Arial" panose="020B0604020202020204" pitchFamily="34" charset="0"/>
              <a:buChar char="•"/>
              <a:defRPr/>
            </a:pPr>
            <a:r>
              <a:rPr lang="en-US" sz="2200" kern="1200" dirty="0">
                <a:solidFill>
                  <a:srgbClr val="000000"/>
                </a:solidFill>
                <a:latin typeface="Arial (Body)"/>
                <a:ea typeface="+mn-ea"/>
                <a:cs typeface="+mn-cs"/>
              </a:rPr>
              <a:t>Area between the content and the border</a:t>
            </a:r>
          </a:p>
          <a:p>
            <a:pPr marL="0" indent="0" eaLnBrk="1" fontAlgn="auto" hangingPunct="1">
              <a:spcBef>
                <a:spcPts val="800"/>
              </a:spcBef>
              <a:buNone/>
              <a:defRPr/>
            </a:pPr>
            <a:r>
              <a:rPr lang="en-US" sz="2200" b="1" kern="1200" dirty="0">
                <a:solidFill>
                  <a:srgbClr val="000000"/>
                </a:solidFill>
                <a:latin typeface="Arial (Body)"/>
                <a:ea typeface="+mn-ea"/>
                <a:cs typeface="+mn-cs"/>
              </a:rPr>
              <a:t>Border</a:t>
            </a:r>
          </a:p>
          <a:p>
            <a:pPr marL="255600" lvl="1" indent="-255600" eaLnBrk="1" fontAlgn="auto" hangingPunct="1">
              <a:spcBef>
                <a:spcPts val="800"/>
              </a:spcBef>
              <a:buFont typeface="Arial" panose="020B0604020202020204" pitchFamily="34" charset="0"/>
              <a:buChar char="•"/>
              <a:defRPr/>
            </a:pPr>
            <a:r>
              <a:rPr lang="en-US" sz="2200" kern="1200" dirty="0">
                <a:solidFill>
                  <a:srgbClr val="000000"/>
                </a:solidFill>
                <a:latin typeface="Arial (Body)"/>
                <a:ea typeface="+mn-ea"/>
                <a:cs typeface="+mn-cs"/>
              </a:rPr>
              <a:t>Between the padding </a:t>
            </a:r>
            <a:r>
              <a:rPr lang="en-US" sz="2200" kern="1200" dirty="0" smtClean="0">
                <a:solidFill>
                  <a:srgbClr val="000000"/>
                </a:solidFill>
                <a:latin typeface="Arial (Body)"/>
                <a:ea typeface="+mn-ea"/>
                <a:cs typeface="+mn-cs"/>
              </a:rPr>
              <a:t>and </a:t>
            </a:r>
            <a:r>
              <a:rPr lang="en-US" sz="2200" kern="1200" dirty="0">
                <a:solidFill>
                  <a:srgbClr val="000000"/>
                </a:solidFill>
                <a:latin typeface="Arial (Body)"/>
                <a:ea typeface="+mn-ea"/>
                <a:cs typeface="+mn-cs"/>
              </a:rPr>
              <a:t>the margin</a:t>
            </a:r>
          </a:p>
          <a:p>
            <a:pPr marL="0" indent="0" eaLnBrk="1" fontAlgn="auto" hangingPunct="1">
              <a:spcBef>
                <a:spcPts val="800"/>
              </a:spcBef>
              <a:buNone/>
              <a:defRPr/>
            </a:pPr>
            <a:r>
              <a:rPr lang="en-US" sz="2200" b="1" kern="1200" dirty="0">
                <a:solidFill>
                  <a:srgbClr val="000000"/>
                </a:solidFill>
                <a:latin typeface="Arial (Body)"/>
                <a:ea typeface="+mn-ea"/>
                <a:cs typeface="+mn-cs"/>
              </a:rPr>
              <a:t>Margin</a:t>
            </a:r>
          </a:p>
          <a:p>
            <a:pPr marL="255600" lvl="1" indent="-255600" eaLnBrk="1" fontAlgn="auto" hangingPunct="1">
              <a:spcBef>
                <a:spcPts val="800"/>
              </a:spcBef>
              <a:buFont typeface="Arial" panose="020B0604020202020204" pitchFamily="34" charset="0"/>
              <a:buChar char="•"/>
              <a:defRPr/>
            </a:pPr>
            <a:r>
              <a:rPr lang="en-US" sz="2200" kern="1200" dirty="0">
                <a:solidFill>
                  <a:srgbClr val="000000"/>
                </a:solidFill>
                <a:latin typeface="Arial (Body)"/>
                <a:ea typeface="+mn-ea"/>
                <a:cs typeface="+mn-cs"/>
              </a:rPr>
              <a:t>Determines the empty space between the element and adjacent </a:t>
            </a:r>
            <a:r>
              <a:rPr lang="en-US" sz="2200" kern="1200" dirty="0" smtClean="0">
                <a:solidFill>
                  <a:srgbClr val="000000"/>
                </a:solidFill>
                <a:latin typeface="Arial (Body)"/>
                <a:ea typeface="+mn-ea"/>
                <a:cs typeface="+mn-cs"/>
              </a:rPr>
              <a:t>elements</a:t>
            </a:r>
            <a:endParaRPr lang="en-US" sz="2200" kern="1200" dirty="0">
              <a:solidFill>
                <a:srgbClr val="000000"/>
              </a:solidFill>
              <a:latin typeface="Arial (Body)"/>
              <a:ea typeface="+mn-ea"/>
              <a:cs typeface="+mn-cs"/>
            </a:endParaRPr>
          </a:p>
        </p:txBody>
      </p:sp>
      <p:pic>
        <p:nvPicPr>
          <p:cNvPr id="4" name="Picture 3" descr="The box model.  The box model consists of 4 rectangles, where each succeeding rectangle surrounds the previous one. The inner most rectangle is labeled content. The next surrounding rectangle is named padding. The next surrounding rectangle is named border. The outermost surrounding rectangle is named margin, and has its top bottom, left and right sides labeled as such. Each rectangle, except the border one, is shaded to distinguish it from the others."/>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843448" y="1939676"/>
            <a:ext cx="2954020" cy="2404906"/>
          </a:xfrm>
          <a:prstGeom prst="rect">
            <a:avLst/>
          </a:prstGeom>
        </p:spPr>
      </p:pic>
    </p:spTree>
    <p:extLst>
      <p:ext uri="{BB962C8B-B14F-4D97-AF65-F5344CB8AC3E}">
        <p14:creationId xmlns:p14="http://schemas.microsoft.com/office/powerpoint/2010/main" val="41494626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C</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 Debugging Tips</a:t>
            </a:r>
            <a:endParaRPr lang="en-US"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878228"/>
          </a:xfrm>
        </p:spPr>
        <p:txBody>
          <a:bodyPr>
            <a:spAutoFit/>
          </a:bodyPr>
          <a:lstStyle/>
          <a:p>
            <a:pPr marL="255651" indent="-255651" eaLnBrk="1" hangingPunct="1">
              <a:tabLst/>
              <a:defRPr/>
            </a:pPr>
            <a:r>
              <a:rPr lang="en-US" altLang="en-US" sz="2200" kern="1200" dirty="0">
                <a:solidFill>
                  <a:srgbClr val="000000"/>
                </a:solidFill>
                <a:latin typeface="Arial (Body)"/>
                <a:ea typeface="+mn-ea"/>
                <a:cs typeface="+mn-cs"/>
              </a:rPr>
              <a:t>Manually check syntax errors</a:t>
            </a:r>
          </a:p>
          <a:p>
            <a:pPr marL="255651" indent="-255651" eaLnBrk="1" hangingPunct="1">
              <a:tabLst/>
              <a:defRPr/>
            </a:pPr>
            <a:r>
              <a:rPr lang="en-US" altLang="en-US" sz="2200" kern="1200" dirty="0">
                <a:solidFill>
                  <a:srgbClr val="000000"/>
                </a:solidFill>
                <a:latin typeface="Arial (Body)"/>
                <a:ea typeface="+mn-ea"/>
                <a:cs typeface="+mn-cs"/>
              </a:rPr>
              <a:t>Use </a:t>
            </a:r>
            <a:r>
              <a:rPr lang="en-US" altLang="en-US" sz="2200" kern="1200" dirty="0" smtClean="0">
                <a:solidFill>
                  <a:srgbClr val="000000"/>
                </a:solidFill>
                <a:latin typeface="Arial (Body)"/>
                <a:ea typeface="+mn-ea"/>
                <a:cs typeface="+mn-cs"/>
              </a:rPr>
              <a:t>W</a:t>
            </a:r>
            <a:r>
              <a:rPr lang="en-US" altLang="en-US" sz="100" kern="1200" dirty="0" smtClean="0">
                <a:solidFill>
                  <a:srgbClr val="000000"/>
                </a:solidFill>
                <a:latin typeface="Arial (Body)"/>
                <a:ea typeface="+mn-ea"/>
                <a:cs typeface="+mn-cs"/>
              </a:rPr>
              <a:t> </a:t>
            </a:r>
            <a:r>
              <a:rPr lang="en-US" altLang="en-US" sz="2200" kern="1200" dirty="0" smtClean="0">
                <a:solidFill>
                  <a:srgbClr val="000000"/>
                </a:solidFill>
                <a:latin typeface="Arial (Body)"/>
                <a:ea typeface="+mn-ea"/>
                <a:cs typeface="+mn-cs"/>
              </a:rPr>
              <a:t>3</a:t>
            </a:r>
            <a:r>
              <a:rPr lang="en-US" altLang="en-US" sz="100" kern="1200" dirty="0" smtClean="0">
                <a:solidFill>
                  <a:srgbClr val="000000"/>
                </a:solidFill>
                <a:latin typeface="Arial (Body)"/>
                <a:ea typeface="+mn-ea"/>
                <a:cs typeface="+mn-cs"/>
              </a:rPr>
              <a:t> </a:t>
            </a:r>
            <a:r>
              <a:rPr lang="en-US" altLang="en-US" sz="2200" kern="1200" dirty="0" smtClean="0">
                <a:solidFill>
                  <a:srgbClr val="000000"/>
                </a:solidFill>
                <a:latin typeface="Arial (Body)"/>
                <a:ea typeface="+mn-ea"/>
                <a:cs typeface="+mn-cs"/>
              </a:rPr>
              <a:t>C C</a:t>
            </a:r>
            <a:r>
              <a:rPr lang="en-US" altLang="en-US" sz="100" kern="1200" dirty="0" smtClean="0">
                <a:solidFill>
                  <a:srgbClr val="000000"/>
                </a:solidFill>
                <a:latin typeface="Arial (Body)"/>
                <a:ea typeface="+mn-ea"/>
                <a:cs typeface="+mn-cs"/>
              </a:rPr>
              <a:t> </a:t>
            </a:r>
            <a:r>
              <a:rPr lang="en-US" altLang="en-US" sz="2200" kern="1200" dirty="0" smtClean="0">
                <a:solidFill>
                  <a:srgbClr val="000000"/>
                </a:solidFill>
                <a:latin typeface="Arial (Body)"/>
                <a:ea typeface="+mn-ea"/>
                <a:cs typeface="+mn-cs"/>
              </a:rPr>
              <a:t>S</a:t>
            </a:r>
            <a:r>
              <a:rPr lang="en-US" altLang="en-US" sz="100" kern="1200" dirty="0" smtClean="0">
                <a:solidFill>
                  <a:srgbClr val="000000"/>
                </a:solidFill>
                <a:latin typeface="Arial (Body)"/>
                <a:ea typeface="+mn-ea"/>
                <a:cs typeface="+mn-cs"/>
              </a:rPr>
              <a:t> </a:t>
            </a:r>
            <a:r>
              <a:rPr lang="en-US" altLang="en-US" sz="2200" kern="1200" dirty="0" smtClean="0">
                <a:solidFill>
                  <a:srgbClr val="000000"/>
                </a:solidFill>
                <a:latin typeface="Arial (Body)"/>
                <a:ea typeface="+mn-ea"/>
                <a:cs typeface="+mn-cs"/>
              </a:rPr>
              <a:t>S Validator </a:t>
            </a:r>
            <a:r>
              <a:rPr lang="en-US" altLang="en-US" sz="2200" kern="1200" dirty="0">
                <a:solidFill>
                  <a:srgbClr val="000000"/>
                </a:solidFill>
                <a:latin typeface="Arial (Body)"/>
                <a:ea typeface="+mn-ea"/>
                <a:cs typeface="+mn-cs"/>
              </a:rPr>
              <a:t>to </a:t>
            </a:r>
            <a:r>
              <a:rPr lang="en-US" altLang="en-US" sz="2200" kern="1200" dirty="0" smtClean="0">
                <a:solidFill>
                  <a:srgbClr val="000000"/>
                </a:solidFill>
                <a:latin typeface="Arial (Body)"/>
                <a:ea typeface="+mn-ea"/>
                <a:cs typeface="+mn-cs"/>
              </a:rPr>
              <a:t>check syntax </a:t>
            </a:r>
            <a:r>
              <a:rPr lang="en-US" altLang="en-US" sz="2200" kern="1200" dirty="0">
                <a:solidFill>
                  <a:srgbClr val="000000"/>
                </a:solidFill>
                <a:latin typeface="Arial (Body)"/>
                <a:ea typeface="+mn-ea"/>
                <a:cs typeface="+mn-cs"/>
              </a:rPr>
              <a:t>errors</a:t>
            </a:r>
          </a:p>
          <a:p>
            <a:pPr marL="741553" lvl="1" indent="-284353" eaLnBrk="1" hangingPunct="1">
              <a:buFont typeface="Arial" panose="020B0604020202020204" pitchFamily="34" charset="0"/>
              <a:buChar char="–"/>
              <a:defRPr/>
            </a:pPr>
            <a:r>
              <a:rPr lang="en-US" altLang="en-US" sz="2200" kern="1200" dirty="0">
                <a:solidFill>
                  <a:srgbClr val="000000"/>
                </a:solidFill>
                <a:latin typeface="Arial (Body)"/>
                <a:ea typeface="+mn-ea"/>
                <a:cs typeface="+mn-cs"/>
                <a:hlinkClick r:id="rId2" tooltip="http://jigsaw.w3.org/css-validator/"/>
              </a:rPr>
              <a:t>http://jigsaw.w3.org/css-validator/</a:t>
            </a:r>
            <a:endParaRPr lang="en-US" altLang="en-US" sz="2200" kern="1200" dirty="0">
              <a:solidFill>
                <a:srgbClr val="000000"/>
              </a:solidFill>
              <a:latin typeface="Arial (Body)"/>
              <a:ea typeface="+mn-ea"/>
              <a:cs typeface="+mn-cs"/>
            </a:endParaRPr>
          </a:p>
          <a:p>
            <a:pPr marL="255651" indent="-255651" eaLnBrk="1" hangingPunct="1">
              <a:tabLst/>
              <a:defRPr/>
            </a:pPr>
            <a:r>
              <a:rPr lang="en-US" altLang="en-US" sz="2200" kern="1200" dirty="0">
                <a:solidFill>
                  <a:srgbClr val="000000"/>
                </a:solidFill>
                <a:latin typeface="Arial (Body)"/>
                <a:ea typeface="+mn-ea"/>
                <a:cs typeface="+mn-cs"/>
              </a:rPr>
              <a:t>Configure temporary background colors</a:t>
            </a:r>
          </a:p>
          <a:p>
            <a:pPr marL="255651" indent="-255651" eaLnBrk="1" hangingPunct="1">
              <a:tabLst/>
              <a:defRPr/>
            </a:pPr>
            <a:r>
              <a:rPr lang="en-US" altLang="en-US" sz="2200" kern="1200" dirty="0">
                <a:solidFill>
                  <a:srgbClr val="000000"/>
                </a:solidFill>
                <a:latin typeface="Arial (Body)"/>
                <a:ea typeface="+mn-ea"/>
                <a:cs typeface="+mn-cs"/>
              </a:rPr>
              <a:t>Configure temporary borders</a:t>
            </a:r>
          </a:p>
          <a:p>
            <a:pPr marL="255651" indent="-255651" eaLnBrk="1" hangingPunct="1">
              <a:tabLst/>
              <a:defRPr/>
            </a:pPr>
            <a:r>
              <a:rPr lang="en-US" altLang="en-US" sz="2200" kern="1200" dirty="0">
                <a:solidFill>
                  <a:srgbClr val="000000"/>
                </a:solidFill>
                <a:latin typeface="Arial (Body)"/>
                <a:ea typeface="+mn-ea"/>
                <a:cs typeface="+mn-cs"/>
              </a:rPr>
              <a:t>Use </a:t>
            </a:r>
            <a:r>
              <a:rPr lang="en-US" altLang="en-US" sz="2200" kern="1200" dirty="0" smtClean="0">
                <a:solidFill>
                  <a:srgbClr val="000000"/>
                </a:solidFill>
                <a:latin typeface="Arial (Body)"/>
                <a:ea typeface="+mn-ea"/>
                <a:cs typeface="+mn-cs"/>
              </a:rPr>
              <a:t>C</a:t>
            </a:r>
            <a:r>
              <a:rPr lang="en-US" altLang="en-US" sz="100" kern="1200" dirty="0" smtClean="0">
                <a:solidFill>
                  <a:srgbClr val="000000"/>
                </a:solidFill>
                <a:latin typeface="Arial (Body)"/>
                <a:ea typeface="+mn-ea"/>
                <a:cs typeface="+mn-cs"/>
              </a:rPr>
              <a:t> </a:t>
            </a:r>
            <a:r>
              <a:rPr lang="en-US" altLang="en-US" sz="2200" kern="1200" dirty="0" smtClean="0">
                <a:solidFill>
                  <a:srgbClr val="000000"/>
                </a:solidFill>
                <a:latin typeface="Arial (Body)"/>
                <a:ea typeface="+mn-ea"/>
                <a:cs typeface="+mn-cs"/>
              </a:rPr>
              <a:t>S</a:t>
            </a:r>
            <a:r>
              <a:rPr lang="en-US" altLang="en-US" sz="100" kern="1200" dirty="0" smtClean="0">
                <a:solidFill>
                  <a:srgbClr val="000000"/>
                </a:solidFill>
                <a:latin typeface="Arial (Body)"/>
                <a:ea typeface="+mn-ea"/>
                <a:cs typeface="+mn-cs"/>
              </a:rPr>
              <a:t> </a:t>
            </a:r>
            <a:r>
              <a:rPr lang="en-US" altLang="en-US" sz="2200" kern="1200" dirty="0" smtClean="0">
                <a:solidFill>
                  <a:srgbClr val="000000"/>
                </a:solidFill>
                <a:latin typeface="Arial (Body)"/>
                <a:ea typeface="+mn-ea"/>
                <a:cs typeface="+mn-cs"/>
              </a:rPr>
              <a:t>S comments </a:t>
            </a:r>
            <a:r>
              <a:rPr lang="en-US" altLang="en-US" sz="2200" kern="1200" dirty="0">
                <a:solidFill>
                  <a:srgbClr val="000000"/>
                </a:solidFill>
                <a:latin typeface="Arial (Body)"/>
                <a:ea typeface="+mn-ea"/>
                <a:cs typeface="+mn-cs"/>
              </a:rPr>
              <a:t>to find the unexpected</a:t>
            </a:r>
          </a:p>
          <a:p>
            <a:pPr marL="741553" lvl="1" indent="-284353" eaLnBrk="1" hangingPunct="1">
              <a:buFont typeface="Arial" panose="020B0604020202020204" pitchFamily="34" charset="0"/>
              <a:buChar char="–"/>
              <a:defRPr/>
            </a:pPr>
            <a:r>
              <a:rPr lang="en-US" altLang="en-US" sz="2200" kern="1200" dirty="0">
                <a:solidFill>
                  <a:srgbClr val="000000"/>
                </a:solidFill>
                <a:latin typeface="Arial (Body)"/>
                <a:ea typeface="+mn-ea"/>
                <a:cs typeface="+mn-cs"/>
              </a:rPr>
              <a:t>/* the browser ignores this code */</a:t>
            </a:r>
          </a:p>
          <a:p>
            <a:pPr marL="255651" indent="-255651" eaLnBrk="1" hangingPunct="1">
              <a:tabLst/>
              <a:defRPr/>
            </a:pPr>
            <a:r>
              <a:rPr lang="en-US" altLang="en-US" sz="2200" kern="1200" dirty="0">
                <a:solidFill>
                  <a:srgbClr val="000000"/>
                </a:solidFill>
                <a:latin typeface="Arial (Body)"/>
                <a:ea typeface="+mn-ea"/>
                <a:cs typeface="+mn-cs"/>
              </a:rPr>
              <a:t>Don’t expect your pages to look exactly the same in all browsers!</a:t>
            </a:r>
          </a:p>
          <a:p>
            <a:pPr marL="255651" indent="-255651" eaLnBrk="1" hangingPunct="1">
              <a:tabLst/>
              <a:defRPr/>
            </a:pPr>
            <a:r>
              <a:rPr lang="en-US" altLang="en-US" sz="2200" kern="1200" dirty="0">
                <a:solidFill>
                  <a:srgbClr val="000000"/>
                </a:solidFill>
                <a:latin typeface="Arial (Body)"/>
                <a:ea typeface="+mn-ea"/>
                <a:cs typeface="+mn-cs"/>
              </a:rPr>
              <a:t>Be patient</a:t>
            </a:r>
            <a:r>
              <a:rPr lang="en-US" altLang="en-US" sz="2200" kern="1200" dirty="0" smtClean="0">
                <a:solidFill>
                  <a:srgbClr val="000000"/>
                </a:solidFill>
                <a:latin typeface="Arial (Body)"/>
                <a:ea typeface="+mn-ea"/>
                <a:cs typeface="+mn-cs"/>
              </a:rPr>
              <a:t>!</a:t>
            </a:r>
            <a:endParaRPr lang="en-US" altLang="en-US" sz="2200" kern="1200" dirty="0">
              <a:solidFill>
                <a:srgbClr val="000000"/>
              </a:solidFill>
              <a:latin typeface="Arial (Body)"/>
              <a:ea typeface="+mn-ea"/>
              <a:cs typeface="+mn-cs"/>
            </a:endParaRPr>
          </a:p>
        </p:txBody>
      </p:sp>
    </p:spTree>
  </p:cSld>
  <p:clrMapOvr>
    <a:masterClrMapping/>
  </p:clrMapOvr>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H</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T</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M</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L5 Structural Elements </a:t>
            </a:r>
            <a:r>
              <a:rPr lang="pt-BR" kern="1200" spc="-50" dirty="0" smtClean="0">
                <a:latin typeface="Times New Roman" panose="02020603050405020304" pitchFamily="18" charset="0"/>
                <a:ea typeface="+mj-ea"/>
                <a:cs typeface="+mj-cs"/>
              </a:rPr>
              <a:t>Review </a:t>
            </a:r>
            <a:r>
              <a:rPr lang="pt-BR" sz="2000" b="0" kern="1200" spc="-50" dirty="0" smtClean="0">
                <a:latin typeface="Times New Roman" panose="02020603050405020304" pitchFamily="18" charset="0"/>
                <a:ea typeface="+mj-ea"/>
                <a:cs typeface="+mj-cs"/>
              </a:rPr>
              <a:t>(1 of 2)</a:t>
            </a:r>
            <a:endParaRPr lang="en-US" sz="2000" b="0"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wrap="square">
            <a:spAutoFit/>
          </a:bodyPr>
          <a:lstStyle/>
          <a:p>
            <a:pPr marL="0" indent="0" eaLnBrk="1" hangingPunct="1">
              <a:buNone/>
              <a:defRPr/>
            </a:pPr>
            <a:r>
              <a:rPr lang="en-US" altLang="en-US" sz="2400" b="1" kern="1200" dirty="0">
                <a:solidFill>
                  <a:srgbClr val="000000"/>
                </a:solidFill>
                <a:latin typeface="Arial (Body)"/>
                <a:ea typeface="+mn-ea"/>
                <a:cs typeface="+mn-cs"/>
              </a:rPr>
              <a:t>Header Element</a:t>
            </a:r>
          </a:p>
          <a:p>
            <a:pPr marL="255600" lvl="1" indent="-255600" eaLnBrk="1" hangingPunct="1">
              <a:spcBef>
                <a:spcPts val="1500"/>
              </a:spcBef>
              <a:buFont typeface="Arial" panose="020B0604020202020204" pitchFamily="34" charset="0"/>
              <a:buChar char="•"/>
              <a:defRPr/>
            </a:pPr>
            <a:r>
              <a:rPr lang="en-US" altLang="en-US" sz="2400" kern="1200" dirty="0">
                <a:solidFill>
                  <a:srgbClr val="000000"/>
                </a:solidFill>
                <a:latin typeface="Arial (Body)"/>
                <a:ea typeface="+mn-ea"/>
                <a:cs typeface="+mn-cs"/>
              </a:rPr>
              <a:t>block display; contains the headings of either a web page document or an area in the document such as a section or article</a:t>
            </a:r>
          </a:p>
          <a:p>
            <a:pPr marL="0" indent="0" eaLnBrk="1" hangingPunct="1">
              <a:buNone/>
              <a:defRPr/>
            </a:pPr>
            <a:r>
              <a:rPr lang="en-US" altLang="en-US" sz="2400" b="1" kern="1200" dirty="0">
                <a:solidFill>
                  <a:srgbClr val="000000"/>
                </a:solidFill>
                <a:latin typeface="Arial (Body)"/>
                <a:ea typeface="+mn-ea"/>
                <a:cs typeface="+mn-cs"/>
              </a:rPr>
              <a:t>Nav Element</a:t>
            </a:r>
          </a:p>
          <a:p>
            <a:pPr marL="255600" lvl="1" indent="-255600" eaLnBrk="1" hangingPunct="1">
              <a:spcBef>
                <a:spcPts val="1500"/>
              </a:spcBef>
              <a:buFont typeface="Arial" panose="020B0604020202020204" pitchFamily="34" charset="0"/>
              <a:buChar char="•"/>
              <a:defRPr/>
            </a:pPr>
            <a:r>
              <a:rPr lang="en-US" altLang="en-US" sz="2400" kern="1200" dirty="0">
                <a:solidFill>
                  <a:srgbClr val="000000"/>
                </a:solidFill>
                <a:latin typeface="Arial (Body)"/>
                <a:ea typeface="+mn-ea"/>
                <a:cs typeface="+mn-cs"/>
              </a:rPr>
              <a:t>block display; contains a section </a:t>
            </a:r>
            <a:r>
              <a:rPr lang="en-US" altLang="en-US" sz="2400" kern="1200" dirty="0" smtClean="0">
                <a:solidFill>
                  <a:srgbClr val="000000"/>
                </a:solidFill>
                <a:latin typeface="Arial (Body)"/>
                <a:ea typeface="+mn-ea"/>
                <a:cs typeface="+mn-cs"/>
              </a:rPr>
              <a:t>of </a:t>
            </a:r>
            <a:r>
              <a:rPr lang="en-US" altLang="en-US" sz="2400" kern="1200" dirty="0">
                <a:solidFill>
                  <a:srgbClr val="000000"/>
                </a:solidFill>
                <a:latin typeface="Arial (Body)"/>
                <a:ea typeface="+mn-ea"/>
                <a:cs typeface="+mn-cs"/>
              </a:rPr>
              <a:t>navigation </a:t>
            </a:r>
            <a:r>
              <a:rPr lang="en-US" altLang="en-US" sz="2400" kern="1200" dirty="0" smtClean="0">
                <a:solidFill>
                  <a:srgbClr val="000000"/>
                </a:solidFill>
                <a:latin typeface="Arial (Body)"/>
                <a:ea typeface="+mn-ea"/>
                <a:cs typeface="+mn-cs"/>
              </a:rPr>
              <a:t>hyperlinks</a:t>
            </a:r>
          </a:p>
          <a:p>
            <a:pPr marL="0" lvl="0" indent="0" eaLnBrk="1" hangingPunct="1">
              <a:buNone/>
              <a:defRPr/>
            </a:pPr>
            <a:r>
              <a:rPr lang="en-US" altLang="en-US" sz="2400" b="1" kern="1200" dirty="0">
                <a:solidFill>
                  <a:srgbClr val="000000"/>
                </a:solidFill>
                <a:latin typeface="Arial (Body)"/>
              </a:rPr>
              <a:t>Main Element</a:t>
            </a:r>
          </a:p>
          <a:p>
            <a:pPr marL="255600" lvl="1" indent="-255600" eaLnBrk="1" hangingPunct="1">
              <a:spcBef>
                <a:spcPts val="1500"/>
              </a:spcBef>
              <a:buFont typeface="Arial" panose="020B0604020202020204" pitchFamily="34" charset="0"/>
              <a:buChar char="•"/>
              <a:defRPr/>
            </a:pPr>
            <a:r>
              <a:rPr lang="en-US" altLang="en-US" sz="2400" kern="1200" dirty="0">
                <a:solidFill>
                  <a:srgbClr val="000000"/>
                </a:solidFill>
                <a:latin typeface="Arial (Body)"/>
              </a:rPr>
              <a:t>block display; contains main page </a:t>
            </a:r>
            <a:r>
              <a:rPr lang="en-US" altLang="en-US" sz="2400" kern="1200" dirty="0" smtClean="0">
                <a:solidFill>
                  <a:srgbClr val="000000"/>
                </a:solidFill>
                <a:latin typeface="Arial (Body)"/>
              </a:rPr>
              <a:t>content</a:t>
            </a:r>
            <a:endParaRPr lang="en-US" altLang="en-US" sz="2400" kern="1200" dirty="0">
              <a:solidFill>
                <a:srgbClr val="000000"/>
              </a:solidFill>
              <a:latin typeface="Arial (Body)"/>
            </a:endParaRPr>
          </a:p>
        </p:txBody>
      </p:sp>
    </p:spTree>
  </p:cSld>
  <p:clrMapOvr>
    <a:masterClrMapping/>
  </p:clrMapOvr>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spc="-50" dirty="0" smtClean="0">
                <a:latin typeface="Times New Roman" panose="02020603050405020304" pitchFamily="18" charset="0"/>
              </a:rPr>
              <a:t>H</a:t>
            </a:r>
            <a:r>
              <a:rPr lang="en-US" sz="100" kern="1200" spc="-50" dirty="0" smtClean="0">
                <a:latin typeface="Times New Roman" panose="02020603050405020304" pitchFamily="18" charset="0"/>
              </a:rPr>
              <a:t> </a:t>
            </a:r>
            <a:r>
              <a:rPr lang="en-US" kern="1200" spc="-50" dirty="0" smtClean="0">
                <a:latin typeface="Times New Roman" panose="02020603050405020304" pitchFamily="18" charset="0"/>
              </a:rPr>
              <a:t>T</a:t>
            </a:r>
            <a:r>
              <a:rPr lang="en-US" sz="100" kern="1200" spc="-50" dirty="0" smtClean="0">
                <a:latin typeface="Times New Roman" panose="02020603050405020304" pitchFamily="18" charset="0"/>
              </a:rPr>
              <a:t> </a:t>
            </a:r>
            <a:r>
              <a:rPr lang="en-US" kern="1200" spc="-50" dirty="0" smtClean="0">
                <a:latin typeface="Times New Roman" panose="02020603050405020304" pitchFamily="18" charset="0"/>
              </a:rPr>
              <a:t>M</a:t>
            </a:r>
            <a:r>
              <a:rPr lang="en-US" sz="100" kern="1200" spc="-50" dirty="0" smtClean="0">
                <a:latin typeface="Times New Roman" panose="02020603050405020304" pitchFamily="18" charset="0"/>
              </a:rPr>
              <a:t> </a:t>
            </a:r>
            <a:r>
              <a:rPr lang="en-US" kern="1200" spc="-50" dirty="0" smtClean="0">
                <a:latin typeface="Times New Roman" panose="02020603050405020304" pitchFamily="18" charset="0"/>
              </a:rPr>
              <a:t>L5 </a:t>
            </a:r>
            <a:r>
              <a:rPr lang="en-US" kern="1200" spc="-50" dirty="0">
                <a:latin typeface="Times New Roman" panose="02020603050405020304" pitchFamily="18" charset="0"/>
              </a:rPr>
              <a:t>Structural Elements </a:t>
            </a:r>
            <a:r>
              <a:rPr lang="pt-BR" kern="1200" spc="-50" dirty="0" smtClean="0">
                <a:latin typeface="Times New Roman" panose="02020603050405020304" pitchFamily="18" charset="0"/>
              </a:rPr>
              <a:t>Review </a:t>
            </a:r>
            <a:r>
              <a:rPr lang="pt-BR" sz="2000" b="0" kern="1200" spc="-50" dirty="0" smtClean="0">
                <a:latin typeface="Times New Roman" panose="02020603050405020304" pitchFamily="18" charset="0"/>
              </a:rPr>
              <a:t>(2 of 2</a:t>
            </a:r>
            <a:r>
              <a:rPr lang="pt-BR" sz="2000" b="0" kern="1200" spc="-50" dirty="0">
                <a:latin typeface="Times New Roman" panose="02020603050405020304" pitchFamily="18" charset="0"/>
              </a:rPr>
              <a:t>)</a:t>
            </a:r>
            <a:endParaRPr lang="en-US" dirty="0"/>
          </a:p>
        </p:txBody>
      </p:sp>
      <p:sp>
        <p:nvSpPr>
          <p:cNvPr id="3" name="Text Placeholder 2"/>
          <p:cNvSpPr>
            <a:spLocks noGrp="1"/>
          </p:cNvSpPr>
          <p:nvPr>
            <p:ph type="body" idx="1"/>
          </p:nvPr>
        </p:nvSpPr>
        <p:spPr>
          <a:xfrm>
            <a:off x="457200" y="1600201"/>
            <a:ext cx="8229600" cy="1704974"/>
          </a:xfrm>
        </p:spPr>
        <p:txBody>
          <a:bodyPr/>
          <a:lstStyle/>
          <a:p>
            <a:pPr marL="0" lvl="0" indent="0" eaLnBrk="1" hangingPunct="1">
              <a:buNone/>
              <a:defRPr/>
            </a:pPr>
            <a:r>
              <a:rPr lang="en-US" altLang="en-US" sz="2400" b="1" kern="1200" dirty="0">
                <a:solidFill>
                  <a:srgbClr val="000000"/>
                </a:solidFill>
                <a:latin typeface="Arial (Body)"/>
              </a:rPr>
              <a:t>Footer Element</a:t>
            </a:r>
          </a:p>
          <a:p>
            <a:pPr marL="255600" lvl="1" indent="-255600" eaLnBrk="1" hangingPunct="1">
              <a:spcBef>
                <a:spcPts val="1500"/>
              </a:spcBef>
              <a:buFont typeface="Arial" panose="020B0604020202020204" pitchFamily="34" charset="0"/>
              <a:buChar char="•"/>
              <a:defRPr/>
            </a:pPr>
            <a:r>
              <a:rPr lang="en-US" altLang="en-US" sz="2400" kern="1200" dirty="0">
                <a:solidFill>
                  <a:srgbClr val="000000"/>
                </a:solidFill>
                <a:latin typeface="Arial (Body)"/>
              </a:rPr>
              <a:t>block display; contains the footer </a:t>
            </a:r>
            <a:r>
              <a:rPr lang="en-US" altLang="en-US" sz="2400" kern="1200" dirty="0" smtClean="0">
                <a:solidFill>
                  <a:srgbClr val="000000"/>
                </a:solidFill>
                <a:latin typeface="Arial (Body)"/>
              </a:rPr>
              <a:t>content </a:t>
            </a:r>
            <a:r>
              <a:rPr lang="en-US" altLang="en-US" sz="2400" kern="1200" dirty="0">
                <a:solidFill>
                  <a:srgbClr val="000000"/>
                </a:solidFill>
                <a:latin typeface="Arial (Body)"/>
              </a:rPr>
              <a:t>of a web page or specific </a:t>
            </a:r>
            <a:r>
              <a:rPr lang="en-US" altLang="en-US" sz="2400" kern="1200" dirty="0" smtClean="0">
                <a:solidFill>
                  <a:srgbClr val="000000"/>
                </a:solidFill>
                <a:latin typeface="Arial (Body)"/>
              </a:rPr>
              <a:t>area </a:t>
            </a:r>
            <a:r>
              <a:rPr lang="en-US" altLang="en-US" sz="2400" kern="1200" dirty="0">
                <a:solidFill>
                  <a:srgbClr val="000000"/>
                </a:solidFill>
                <a:latin typeface="Arial (Body)"/>
              </a:rPr>
              <a:t>(such as a section or article) on a web </a:t>
            </a:r>
            <a:r>
              <a:rPr lang="en-US" altLang="en-US" sz="2400" kern="1200" dirty="0" smtClean="0">
                <a:solidFill>
                  <a:srgbClr val="000000"/>
                </a:solidFill>
                <a:latin typeface="Arial (Body)"/>
              </a:rPr>
              <a:t>page</a:t>
            </a:r>
            <a:endParaRPr lang="en-US" altLang="en-US" sz="2400" kern="1200" dirty="0">
              <a:solidFill>
                <a:srgbClr val="000000"/>
              </a:solidFill>
              <a:latin typeface="Arial (Body)"/>
            </a:endParaRPr>
          </a:p>
        </p:txBody>
      </p:sp>
      <p:pic>
        <p:nvPicPr>
          <p:cNvPr id="5" name="Picture 3" descr="The Lighthouse Island Bistro blog page is displayed utilizing several new elements. A tag line that reads, the best coffee on the coast, has been added to the header element. An aside element that reads, watch for the March Madness Wrap next month, has been added to the main element. Additionally, some elements have been positioned and had their background colors changed.">
            <a:extLst>
              <a:ext uri="{FF2B5EF4-FFF2-40B4-BE49-F238E27FC236}">
                <a16:creationId xmlns:a16="http://schemas.microsoft.com/office/drawing/2014/main" id="{9CC251C0-97E1-4CCC-9844-556F9635540B}"/>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781300" y="3478426"/>
            <a:ext cx="3581400" cy="28130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886959880"/>
      </p:ext>
    </p:extLst>
  </p:cSld>
  <p:clrMapOvr>
    <a:masterClrMapping/>
  </p:clrMapOvr>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22379"/>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More H</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T</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M</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L5 Elements </a:t>
            </a:r>
            <a:r>
              <a:rPr lang="en-US" sz="2000" b="0" kern="1200" spc="-50" dirty="0" smtClean="0">
                <a:latin typeface="Times New Roman" panose="02020603050405020304" pitchFamily="18" charset="0"/>
                <a:ea typeface="+mj-ea"/>
                <a:cs typeface="+mj-cs"/>
              </a:rPr>
              <a:t>(1 of 2)</a:t>
            </a:r>
            <a:endParaRPr lang="en-US" sz="2000" b="0"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839756"/>
          </a:xfrm>
        </p:spPr>
        <p:txBody>
          <a:bodyPr wrap="square">
            <a:spAutoFit/>
          </a:bodyPr>
          <a:lstStyle/>
          <a:p>
            <a:pPr marL="0" indent="0" eaLnBrk="1" fontAlgn="auto" hangingPunct="1">
              <a:spcBef>
                <a:spcPts val="1200"/>
              </a:spcBef>
              <a:buNone/>
              <a:defRPr/>
            </a:pPr>
            <a:r>
              <a:rPr lang="en-US" altLang="en-US" sz="2200" b="1" kern="1200" dirty="0" smtClean="0">
                <a:solidFill>
                  <a:srgbClr val="000000"/>
                </a:solidFill>
                <a:latin typeface="Arial (Body)"/>
                <a:ea typeface="+mn-ea"/>
                <a:cs typeface="+mn-cs"/>
              </a:rPr>
              <a:t>Aside Element</a:t>
            </a:r>
          </a:p>
          <a:p>
            <a:pPr marL="255600" lvl="1" indent="-255600" eaLnBrk="1" fontAlgn="auto" hangingPunct="1">
              <a:spcBef>
                <a:spcPts val="1500"/>
              </a:spcBef>
              <a:buFont typeface="Arial" panose="020B0604020202020204" pitchFamily="34" charset="0"/>
              <a:buChar char="•"/>
              <a:defRPr/>
            </a:pPr>
            <a:r>
              <a:rPr lang="en-US" altLang="en-US" sz="2200" kern="1200" dirty="0" smtClean="0">
                <a:solidFill>
                  <a:srgbClr val="000000"/>
                </a:solidFill>
                <a:latin typeface="Arial (Body)"/>
                <a:ea typeface="+mn-ea"/>
                <a:cs typeface="+mn-cs"/>
              </a:rPr>
              <a:t>block display; contains a sidebar, a note, or other tangential content</a:t>
            </a:r>
          </a:p>
          <a:p>
            <a:pPr marL="0" indent="0" eaLnBrk="1" fontAlgn="auto" hangingPunct="1">
              <a:spcBef>
                <a:spcPts val="1200"/>
              </a:spcBef>
              <a:buNone/>
              <a:defRPr/>
            </a:pPr>
            <a:r>
              <a:rPr lang="en-US" altLang="en-US" sz="2200" b="1" kern="1200" dirty="0" smtClean="0">
                <a:solidFill>
                  <a:srgbClr val="000000"/>
                </a:solidFill>
                <a:latin typeface="Arial (Body)"/>
                <a:ea typeface="+mn-ea"/>
                <a:cs typeface="+mn-cs"/>
              </a:rPr>
              <a:t>Section Element</a:t>
            </a:r>
          </a:p>
          <a:p>
            <a:pPr marL="255600" lvl="1" indent="-255600" eaLnBrk="1" fontAlgn="auto" hangingPunct="1">
              <a:spcBef>
                <a:spcPts val="1500"/>
              </a:spcBef>
              <a:buFont typeface="Arial" panose="020B0604020202020204" pitchFamily="34" charset="0"/>
              <a:buChar char="•"/>
              <a:defRPr/>
            </a:pPr>
            <a:r>
              <a:rPr lang="en-US" altLang="en-US" sz="2200" kern="1200" dirty="0" smtClean="0">
                <a:solidFill>
                  <a:srgbClr val="000000"/>
                </a:solidFill>
                <a:latin typeface="Arial (Body)"/>
                <a:ea typeface="+mn-ea"/>
                <a:cs typeface="+mn-cs"/>
              </a:rPr>
              <a:t>contains a “section” of a document, such as a chapter or topic</a:t>
            </a:r>
          </a:p>
          <a:p>
            <a:pPr marL="255600" lvl="1" indent="-255600" eaLnBrk="1" fontAlgn="auto" hangingPunct="1">
              <a:spcBef>
                <a:spcPts val="1500"/>
              </a:spcBef>
              <a:buFont typeface="Arial" panose="020B0604020202020204" pitchFamily="34" charset="0"/>
              <a:buChar char="•"/>
              <a:defRPr/>
            </a:pPr>
            <a:r>
              <a:rPr lang="en-US" altLang="en-US" sz="2200" kern="1200" dirty="0" smtClean="0">
                <a:solidFill>
                  <a:srgbClr val="000000"/>
                </a:solidFill>
                <a:latin typeface="Arial (Body)"/>
                <a:ea typeface="+mn-ea"/>
                <a:cs typeface="+mn-cs"/>
              </a:rPr>
              <a:t>block display</a:t>
            </a:r>
          </a:p>
          <a:p>
            <a:pPr marL="0" lvl="0" indent="0" eaLnBrk="1" fontAlgn="auto" hangingPunct="1">
              <a:spcBef>
                <a:spcPts val="1200"/>
              </a:spcBef>
              <a:buNone/>
              <a:tabLst/>
              <a:defRPr/>
            </a:pPr>
            <a:r>
              <a:rPr lang="en-US" altLang="en-US" sz="2200" b="1" kern="1200" dirty="0" smtClean="0">
                <a:solidFill>
                  <a:srgbClr val="000000"/>
                </a:solidFill>
                <a:latin typeface="Arial (Body)"/>
              </a:rPr>
              <a:t>Article Element</a:t>
            </a:r>
          </a:p>
          <a:p>
            <a:pPr marL="255600" lvl="1" indent="-255600" eaLnBrk="1" fontAlgn="auto" hangingPunct="1">
              <a:spcBef>
                <a:spcPts val="1500"/>
              </a:spcBef>
              <a:buFont typeface="Arial" panose="020B0604020202020204" pitchFamily="34" charset="0"/>
              <a:buChar char="•"/>
              <a:defRPr/>
            </a:pPr>
            <a:r>
              <a:rPr lang="en-US" altLang="en-US" sz="2200" kern="1200" dirty="0" smtClean="0">
                <a:solidFill>
                  <a:srgbClr val="000000"/>
                </a:solidFill>
                <a:latin typeface="Arial (Body)"/>
              </a:rPr>
              <a:t>contains an independent entry, such as a blog posting, comment, or e-zine article that could stand on its own</a:t>
            </a:r>
          </a:p>
          <a:p>
            <a:pPr marL="255600" lvl="1" indent="-255600" eaLnBrk="1" fontAlgn="auto" hangingPunct="1">
              <a:spcBef>
                <a:spcPts val="1500"/>
              </a:spcBef>
              <a:buFont typeface="Arial" panose="020B0604020202020204" pitchFamily="34" charset="0"/>
              <a:buChar char="•"/>
              <a:defRPr/>
            </a:pPr>
            <a:r>
              <a:rPr lang="en-US" altLang="en-US" sz="2200" kern="1200" dirty="0" smtClean="0">
                <a:solidFill>
                  <a:srgbClr val="000000"/>
                </a:solidFill>
                <a:latin typeface="Arial (Body)"/>
              </a:rPr>
              <a:t>block display</a:t>
            </a:r>
            <a:endParaRPr lang="en-US" altLang="en-US" sz="2200" kern="1200" dirty="0">
              <a:solidFill>
                <a:srgbClr val="000000"/>
              </a:solidFill>
              <a:latin typeface="Arial (Body)"/>
            </a:endParaRPr>
          </a:p>
        </p:txBody>
      </p:sp>
    </p:spTree>
  </p:cSld>
  <p:clrMapOvr>
    <a:masterClrMapping/>
  </p:clrMapOvr>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kern="1200" spc="-50" dirty="0">
                <a:latin typeface="Times New Roman" panose="02020603050405020304" pitchFamily="18" charset="0"/>
              </a:rPr>
              <a:t>More </a:t>
            </a:r>
            <a:r>
              <a:rPr lang="en-US" kern="1200" spc="-50" dirty="0" smtClean="0">
                <a:latin typeface="Times New Roman" panose="02020603050405020304" pitchFamily="18" charset="0"/>
              </a:rPr>
              <a:t>H</a:t>
            </a:r>
            <a:r>
              <a:rPr lang="en-US" sz="100" kern="1200" spc="-50" dirty="0" smtClean="0">
                <a:latin typeface="Times New Roman" panose="02020603050405020304" pitchFamily="18" charset="0"/>
              </a:rPr>
              <a:t> </a:t>
            </a:r>
            <a:r>
              <a:rPr lang="en-US" kern="1200" spc="-50" dirty="0" smtClean="0">
                <a:latin typeface="Times New Roman" panose="02020603050405020304" pitchFamily="18" charset="0"/>
              </a:rPr>
              <a:t>T</a:t>
            </a:r>
            <a:r>
              <a:rPr lang="en-US" sz="100" kern="1200" spc="-50" dirty="0" smtClean="0">
                <a:latin typeface="Times New Roman" panose="02020603050405020304" pitchFamily="18" charset="0"/>
              </a:rPr>
              <a:t> </a:t>
            </a:r>
            <a:r>
              <a:rPr lang="en-US" kern="1200" spc="-50" dirty="0" smtClean="0">
                <a:latin typeface="Times New Roman" panose="02020603050405020304" pitchFamily="18" charset="0"/>
              </a:rPr>
              <a:t>M</a:t>
            </a:r>
            <a:r>
              <a:rPr lang="en-US" sz="100" kern="1200" spc="-50" dirty="0" smtClean="0">
                <a:latin typeface="Times New Roman" panose="02020603050405020304" pitchFamily="18" charset="0"/>
              </a:rPr>
              <a:t> </a:t>
            </a:r>
            <a:r>
              <a:rPr lang="en-US" kern="1200" spc="-50" dirty="0" smtClean="0">
                <a:latin typeface="Times New Roman" panose="02020603050405020304" pitchFamily="18" charset="0"/>
              </a:rPr>
              <a:t>L5 </a:t>
            </a:r>
            <a:r>
              <a:rPr lang="en-US" kern="1200" spc="-50" dirty="0">
                <a:latin typeface="Times New Roman" panose="02020603050405020304" pitchFamily="18" charset="0"/>
              </a:rPr>
              <a:t>Elements </a:t>
            </a:r>
            <a:r>
              <a:rPr lang="en-US" sz="2000" b="0" kern="1200" spc="-50" dirty="0" smtClean="0">
                <a:latin typeface="Times New Roman" panose="02020603050405020304" pitchFamily="18" charset="0"/>
              </a:rPr>
              <a:t>(2 </a:t>
            </a:r>
            <a:r>
              <a:rPr lang="en-US" sz="2000" b="0" kern="1200" spc="-50" dirty="0">
                <a:latin typeface="Times New Roman" panose="02020603050405020304" pitchFamily="18" charset="0"/>
              </a:rPr>
              <a:t>of 2)</a:t>
            </a:r>
            <a:endParaRPr lang="en-US" dirty="0"/>
          </a:p>
        </p:txBody>
      </p:sp>
      <p:sp>
        <p:nvSpPr>
          <p:cNvPr id="3" name="Text Placeholder 2"/>
          <p:cNvSpPr>
            <a:spLocks noGrp="1"/>
          </p:cNvSpPr>
          <p:nvPr>
            <p:ph type="body" idx="1"/>
          </p:nvPr>
        </p:nvSpPr>
        <p:spPr>
          <a:xfrm>
            <a:off x="457200" y="1600201"/>
            <a:ext cx="8229600" cy="1969476"/>
          </a:xfrm>
        </p:spPr>
        <p:txBody>
          <a:bodyPr/>
          <a:lstStyle/>
          <a:p>
            <a:pPr marL="0" lvl="0" indent="0" eaLnBrk="1" fontAlgn="auto" hangingPunct="1">
              <a:buNone/>
              <a:tabLst/>
              <a:defRPr/>
            </a:pPr>
            <a:r>
              <a:rPr lang="en-US" altLang="en-US" sz="2200" b="1" kern="1200" dirty="0" smtClean="0">
                <a:solidFill>
                  <a:srgbClr val="000000"/>
                </a:solidFill>
                <a:latin typeface="Arial (Body)"/>
                <a:ea typeface="+mn-ea"/>
              </a:rPr>
              <a:t>Time </a:t>
            </a:r>
            <a:r>
              <a:rPr lang="en-US" altLang="en-US" sz="2200" b="1" kern="1200" dirty="0">
                <a:solidFill>
                  <a:srgbClr val="000000"/>
                </a:solidFill>
                <a:latin typeface="Arial (Body)"/>
                <a:ea typeface="+mn-ea"/>
              </a:rPr>
              <a:t>Element</a:t>
            </a:r>
          </a:p>
          <a:p>
            <a:pPr marL="255600" lvl="1" indent="-255600" eaLnBrk="1" fontAlgn="auto" hangingPunct="1">
              <a:spcBef>
                <a:spcPts val="1500"/>
              </a:spcBef>
              <a:buFont typeface="Arial" panose="020B0604020202020204" pitchFamily="34" charset="0"/>
              <a:buChar char="•"/>
              <a:defRPr/>
            </a:pPr>
            <a:r>
              <a:rPr lang="en-US" altLang="en-US" sz="2200" kern="1200" dirty="0">
                <a:solidFill>
                  <a:srgbClr val="000000"/>
                </a:solidFill>
                <a:latin typeface="Arial (Body)"/>
                <a:ea typeface="+mn-ea"/>
              </a:rPr>
              <a:t>represents a date or a time</a:t>
            </a:r>
          </a:p>
          <a:p>
            <a:pPr marL="255600" lvl="1" indent="-255600" eaLnBrk="1" fontAlgn="auto" hangingPunct="1">
              <a:spcBef>
                <a:spcPts val="1500"/>
              </a:spcBef>
              <a:buFont typeface="Arial" panose="020B0604020202020204" pitchFamily="34" charset="0"/>
              <a:buChar char="•"/>
              <a:defRPr/>
            </a:pPr>
            <a:r>
              <a:rPr lang="en-US" altLang="en-US" sz="2200" kern="1200" dirty="0">
                <a:solidFill>
                  <a:srgbClr val="000000"/>
                </a:solidFill>
                <a:latin typeface="Arial (Body)"/>
                <a:ea typeface="+mn-ea"/>
              </a:rPr>
              <a:t>could be useful to date articles </a:t>
            </a:r>
            <a:r>
              <a:rPr lang="en-US" altLang="en-US" sz="2200" kern="1200" dirty="0" smtClean="0">
                <a:solidFill>
                  <a:srgbClr val="000000"/>
                </a:solidFill>
                <a:latin typeface="Arial (Body)"/>
                <a:ea typeface="+mn-ea"/>
              </a:rPr>
              <a:t>or </a:t>
            </a:r>
            <a:r>
              <a:rPr lang="en-US" altLang="en-US" sz="2200" kern="1200" dirty="0">
                <a:solidFill>
                  <a:srgbClr val="000000"/>
                </a:solidFill>
                <a:latin typeface="Arial (Body)"/>
                <a:ea typeface="+mn-ea"/>
              </a:rPr>
              <a:t>blog posts</a:t>
            </a:r>
          </a:p>
          <a:p>
            <a:pPr marL="255600" lvl="1" indent="-255600" eaLnBrk="1" fontAlgn="auto" hangingPunct="1">
              <a:spcBef>
                <a:spcPts val="1500"/>
              </a:spcBef>
              <a:buFont typeface="Arial" panose="020B0604020202020204" pitchFamily="34" charset="0"/>
              <a:buChar char="•"/>
              <a:defRPr/>
            </a:pPr>
            <a:r>
              <a:rPr lang="en-US" altLang="en-US" sz="2200" kern="1200" dirty="0">
                <a:solidFill>
                  <a:srgbClr val="000000"/>
                </a:solidFill>
                <a:latin typeface="Arial (Body)"/>
                <a:ea typeface="+mn-ea"/>
              </a:rPr>
              <a:t>inline </a:t>
            </a:r>
            <a:r>
              <a:rPr lang="en-US" altLang="en-US" sz="2200" kern="1200" dirty="0" smtClean="0">
                <a:solidFill>
                  <a:srgbClr val="000000"/>
                </a:solidFill>
                <a:latin typeface="Arial (Body)"/>
                <a:ea typeface="+mn-ea"/>
              </a:rPr>
              <a:t>display</a:t>
            </a:r>
            <a:endParaRPr lang="en-US" altLang="en-US" sz="2200" kern="1200" dirty="0">
              <a:solidFill>
                <a:srgbClr val="000000"/>
              </a:solidFill>
              <a:latin typeface="Arial (Body)"/>
              <a:ea typeface="+mn-ea"/>
            </a:endParaRPr>
          </a:p>
        </p:txBody>
      </p:sp>
      <p:pic>
        <p:nvPicPr>
          <p:cNvPr id="5" name="Picture 2" descr="The Lighthouse Island Bistro blog page is displayed utilizing several new elements. A tag line that reads, the best coffee on the coast, has been added to the header element. An aside element that reads, watch for the March Madness Wrap next month, has been added to the main element. Additionally, some elements have been positioned and had their background colors changed.">
            <a:extLst>
              <a:ext uri="{FF2B5EF4-FFF2-40B4-BE49-F238E27FC236}">
                <a16:creationId xmlns:a16="http://schemas.microsoft.com/office/drawing/2014/main" id="{8CB35E27-F94C-441D-9525-DC0541D77A70}"/>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2857500" y="3678021"/>
            <a:ext cx="3429000" cy="269442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238067396"/>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H</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T</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M</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L</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5 Compatibility with Older Browsers</a:t>
            </a:r>
            <a:endParaRPr lang="en-US" kern="1200" spc="-50" dirty="0">
              <a:latin typeface="Times New Roman" panose="02020603050405020304" pitchFamily="18" charset="0"/>
              <a:ea typeface="+mj-ea"/>
              <a:cs typeface="+mj-cs"/>
            </a:endParaRPr>
          </a:p>
        </p:txBody>
      </p:sp>
      <p:sp>
        <p:nvSpPr>
          <p:cNvPr id="4" name="Text Placeholder 3"/>
          <p:cNvSpPr>
            <a:spLocks noGrp="1"/>
          </p:cNvSpPr>
          <p:nvPr>
            <p:ph type="body" idx="1"/>
          </p:nvPr>
        </p:nvSpPr>
        <p:spPr>
          <a:xfrm>
            <a:off x="457200" y="1600201"/>
            <a:ext cx="8229600" cy="487680"/>
          </a:xfrm>
        </p:spPr>
        <p:txBody>
          <a:bodyPr/>
          <a:lstStyle/>
          <a:p>
            <a:pPr marL="0" indent="0" eaLnBrk="1" fontAlgn="auto" hangingPunct="1">
              <a:buNone/>
              <a:defRPr/>
            </a:pPr>
            <a:r>
              <a:rPr lang="en-US" sz="2400" dirty="0">
                <a:solidFill>
                  <a:schemeClr val="tx1">
                    <a:lumMod val="75000"/>
                    <a:lumOff val="25000"/>
                  </a:schemeClr>
                </a:solidFill>
                <a:latin typeface="+mn-lt"/>
              </a:rPr>
              <a:t>Configure Block Display with </a:t>
            </a:r>
            <a:r>
              <a:rPr lang="en-US" sz="2400" dirty="0" smtClean="0">
                <a:solidFill>
                  <a:schemeClr val="tx1">
                    <a:lumMod val="75000"/>
                    <a:lumOff val="25000"/>
                  </a:schemeClr>
                </a:solidFill>
                <a:latin typeface="+mn-lt"/>
              </a:rPr>
              <a:t>C</a:t>
            </a:r>
            <a:r>
              <a:rPr lang="en-US" sz="100" dirty="0" smtClean="0">
                <a:solidFill>
                  <a:schemeClr val="tx1">
                    <a:lumMod val="75000"/>
                    <a:lumOff val="25000"/>
                  </a:schemeClr>
                </a:solidFill>
                <a:latin typeface="+mn-lt"/>
              </a:rPr>
              <a:t> </a:t>
            </a:r>
            <a:r>
              <a:rPr lang="en-US" sz="2400" dirty="0" smtClean="0">
                <a:solidFill>
                  <a:schemeClr val="tx1">
                    <a:lumMod val="75000"/>
                    <a:lumOff val="25000"/>
                  </a:schemeClr>
                </a:solidFill>
                <a:latin typeface="+mn-lt"/>
              </a:rPr>
              <a:t>S</a:t>
            </a:r>
            <a:r>
              <a:rPr lang="en-US" sz="100" dirty="0" smtClean="0">
                <a:solidFill>
                  <a:schemeClr val="tx1">
                    <a:lumMod val="75000"/>
                    <a:lumOff val="25000"/>
                  </a:schemeClr>
                </a:solidFill>
                <a:latin typeface="+mn-lt"/>
              </a:rPr>
              <a:t> </a:t>
            </a:r>
            <a:r>
              <a:rPr lang="en-US" sz="2400" dirty="0" smtClean="0">
                <a:solidFill>
                  <a:schemeClr val="tx1">
                    <a:lumMod val="75000"/>
                    <a:lumOff val="25000"/>
                  </a:schemeClr>
                </a:solidFill>
                <a:latin typeface="+mn-lt"/>
              </a:rPr>
              <a:t>S</a:t>
            </a:r>
            <a:endParaRPr lang="en-US" sz="2400" dirty="0">
              <a:solidFill>
                <a:schemeClr val="tx1">
                  <a:lumMod val="75000"/>
                  <a:lumOff val="25000"/>
                </a:schemeClr>
              </a:solidFill>
              <a:latin typeface="+mn-lt"/>
            </a:endParaRPr>
          </a:p>
        </p:txBody>
      </p:sp>
      <p:pic>
        <p:nvPicPr>
          <p:cNvPr id="6" name="Picture 5" descr="Computer code reads as, header comma main comma n a v comma footer comma section comma article. line 2, indented once. figure comma f i g caption comma aside left brace display colon block semicolon right brace."/>
          <p:cNvPicPr>
            <a:picLocks noChangeAspect="1"/>
          </p:cNvPicPr>
          <p:nvPr/>
        </p:nvPicPr>
        <p:blipFill>
          <a:blip r:embed="rId2"/>
          <a:stretch>
            <a:fillRect/>
          </a:stretch>
        </p:blipFill>
        <p:spPr>
          <a:xfrm>
            <a:off x="552503" y="2229714"/>
            <a:ext cx="6832565" cy="1002363"/>
          </a:xfrm>
          <a:prstGeom prst="rect">
            <a:avLst/>
          </a:prstGeom>
        </p:spPr>
      </p:pic>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Deciding to Configure a Class or Id</a:t>
            </a:r>
            <a:endParaRPr lang="en-US"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4855145"/>
          </a:xfrm>
        </p:spPr>
        <p:txBody>
          <a:bodyPr>
            <a:spAutoFit/>
          </a:bodyPr>
          <a:lstStyle/>
          <a:p>
            <a:pPr marL="0" indent="0" eaLnBrk="1" hangingPunct="1">
              <a:buSzPct val="100000"/>
              <a:buNone/>
              <a:defRPr/>
            </a:pPr>
            <a:r>
              <a:rPr lang="en-US" altLang="en-US" sz="2400" kern="1200" dirty="0">
                <a:solidFill>
                  <a:srgbClr val="000000"/>
                </a:solidFill>
                <a:latin typeface="Arial (Body)"/>
                <a:ea typeface="+mn-ea"/>
                <a:cs typeface="+mn-cs"/>
              </a:rPr>
              <a:t>Configure a class:</a:t>
            </a:r>
          </a:p>
          <a:p>
            <a:pPr marL="255600" lvl="1" indent="-255600" eaLnBrk="1" hangingPunct="1">
              <a:spcBef>
                <a:spcPts val="1500"/>
              </a:spcBef>
              <a:buSzPct val="100000"/>
              <a:buFont typeface="Arial" panose="020B0604020202020204" pitchFamily="34" charset="0"/>
              <a:buChar char="•"/>
              <a:defRPr/>
            </a:pPr>
            <a:r>
              <a:rPr lang="en-US" altLang="en-US" sz="2400" kern="1200" dirty="0">
                <a:solidFill>
                  <a:srgbClr val="000000"/>
                </a:solidFill>
                <a:latin typeface="Arial (Body)"/>
                <a:ea typeface="+mn-ea"/>
                <a:cs typeface="+mn-cs"/>
              </a:rPr>
              <a:t>If the style may apply to more than one element on a page</a:t>
            </a:r>
          </a:p>
          <a:p>
            <a:pPr marL="255600" lvl="1" indent="-255600" eaLnBrk="1" hangingPunct="1">
              <a:spcBef>
                <a:spcPts val="1500"/>
              </a:spcBef>
              <a:buSzPct val="100000"/>
              <a:buFont typeface="Arial" panose="020B0604020202020204" pitchFamily="34" charset="0"/>
              <a:buChar char="•"/>
              <a:defRPr/>
            </a:pPr>
            <a:r>
              <a:rPr lang="en-US" altLang="en-US" sz="2400" kern="1200" dirty="0">
                <a:solidFill>
                  <a:srgbClr val="000000"/>
                </a:solidFill>
                <a:latin typeface="Arial (Body)"/>
                <a:ea typeface="+mn-ea"/>
                <a:cs typeface="+mn-cs"/>
              </a:rPr>
              <a:t>Use the . (dot) notation in the style </a:t>
            </a:r>
            <a:r>
              <a:rPr lang="en-US" altLang="en-US" sz="2400" kern="1200" dirty="0" smtClean="0">
                <a:solidFill>
                  <a:srgbClr val="000000"/>
                </a:solidFill>
                <a:latin typeface="Arial (Body)"/>
                <a:ea typeface="+mn-ea"/>
                <a:cs typeface="+mn-cs"/>
              </a:rPr>
              <a:t>sheet.</a:t>
            </a:r>
            <a:endParaRPr lang="en-US" altLang="en-US" sz="2400" kern="1200" dirty="0">
              <a:solidFill>
                <a:srgbClr val="000000"/>
              </a:solidFill>
              <a:latin typeface="Arial (Body)"/>
              <a:ea typeface="+mn-ea"/>
              <a:cs typeface="+mn-cs"/>
            </a:endParaRPr>
          </a:p>
          <a:p>
            <a:pPr marL="255600" lvl="1" indent="-255600" eaLnBrk="1" hangingPunct="1">
              <a:spcBef>
                <a:spcPts val="1500"/>
              </a:spcBef>
              <a:buSzPct val="100000"/>
              <a:buFont typeface="Arial" panose="020B0604020202020204" pitchFamily="34" charset="0"/>
              <a:buChar char="•"/>
              <a:defRPr/>
            </a:pPr>
            <a:r>
              <a:rPr lang="en-US" altLang="en-US" sz="2400" kern="1200" dirty="0">
                <a:solidFill>
                  <a:srgbClr val="000000"/>
                </a:solidFill>
                <a:latin typeface="Arial (Body)"/>
                <a:ea typeface="+mn-ea"/>
                <a:cs typeface="+mn-cs"/>
              </a:rPr>
              <a:t>Use the class attribute in the </a:t>
            </a:r>
            <a:r>
              <a:rPr lang="en-US" altLang="en-US" sz="2400" kern="1200" dirty="0" smtClean="0">
                <a:solidFill>
                  <a:srgbClr val="000000"/>
                </a:solidFill>
                <a:latin typeface="Arial (Body)"/>
                <a:ea typeface="+mn-ea"/>
                <a:cs typeface="+mn-cs"/>
              </a:rPr>
              <a:t>H</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T</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M</a:t>
            </a:r>
            <a:r>
              <a:rPr lang="en-US" altLang="en-US" sz="100" kern="1200" dirty="0" smtClean="0">
                <a:solidFill>
                  <a:srgbClr val="000000"/>
                </a:solidFill>
                <a:latin typeface="Arial (Body)"/>
                <a:ea typeface="+mn-ea"/>
                <a:cs typeface="+mn-cs"/>
              </a:rPr>
              <a:t> </a:t>
            </a:r>
            <a:r>
              <a:rPr lang="en-US" altLang="en-US" sz="2400" kern="1200" dirty="0" smtClean="0">
                <a:solidFill>
                  <a:srgbClr val="000000"/>
                </a:solidFill>
                <a:latin typeface="Arial (Body)"/>
                <a:ea typeface="+mn-ea"/>
                <a:cs typeface="+mn-cs"/>
              </a:rPr>
              <a:t>L.</a:t>
            </a:r>
            <a:endParaRPr lang="en-US" altLang="en-US" sz="2400" kern="1200" dirty="0">
              <a:solidFill>
                <a:srgbClr val="000000"/>
              </a:solidFill>
              <a:latin typeface="Arial (Body)"/>
              <a:ea typeface="+mn-ea"/>
              <a:cs typeface="+mn-cs"/>
            </a:endParaRPr>
          </a:p>
          <a:p>
            <a:pPr marL="0" indent="0" eaLnBrk="1" hangingPunct="1">
              <a:buSzPct val="100000"/>
              <a:buNone/>
              <a:defRPr/>
            </a:pPr>
            <a:r>
              <a:rPr lang="en-US" altLang="en-US" sz="2400" kern="1200" dirty="0" smtClean="0">
                <a:solidFill>
                  <a:srgbClr val="000000"/>
                </a:solidFill>
                <a:latin typeface="Arial (Body)"/>
                <a:ea typeface="+mn-ea"/>
                <a:cs typeface="+mn-cs"/>
              </a:rPr>
              <a:t>Configure </a:t>
            </a:r>
            <a:r>
              <a:rPr lang="en-US" altLang="en-US" sz="2400" kern="1200" dirty="0">
                <a:solidFill>
                  <a:srgbClr val="000000"/>
                </a:solidFill>
                <a:latin typeface="Arial (Body)"/>
                <a:ea typeface="+mn-ea"/>
                <a:cs typeface="+mn-cs"/>
              </a:rPr>
              <a:t>an id:</a:t>
            </a:r>
          </a:p>
          <a:p>
            <a:pPr marL="255600" lvl="1" indent="-255600" eaLnBrk="1" hangingPunct="1">
              <a:spcBef>
                <a:spcPts val="1500"/>
              </a:spcBef>
              <a:buSzPct val="100000"/>
              <a:buFont typeface="Arial" panose="020B0604020202020204" pitchFamily="34" charset="0"/>
              <a:buChar char="•"/>
              <a:defRPr/>
            </a:pPr>
            <a:r>
              <a:rPr lang="en-US" altLang="en-US" sz="2400" kern="1200" dirty="0">
                <a:solidFill>
                  <a:srgbClr val="000000"/>
                </a:solidFill>
                <a:latin typeface="Arial (Body)"/>
                <a:ea typeface="+mn-ea"/>
                <a:cs typeface="+mn-cs"/>
              </a:rPr>
              <a:t>If the style is specific to only one element on a page</a:t>
            </a:r>
          </a:p>
          <a:p>
            <a:pPr marL="255600" lvl="1" indent="-255600" eaLnBrk="1" hangingPunct="1">
              <a:spcBef>
                <a:spcPts val="1500"/>
              </a:spcBef>
              <a:buSzPct val="100000"/>
              <a:buFont typeface="Arial" panose="020B0604020202020204" pitchFamily="34" charset="0"/>
              <a:buChar char="•"/>
              <a:defRPr/>
            </a:pPr>
            <a:r>
              <a:rPr lang="en-US" altLang="en-US" sz="2400" kern="1200" dirty="0">
                <a:solidFill>
                  <a:srgbClr val="000000"/>
                </a:solidFill>
                <a:latin typeface="Arial (Body)"/>
                <a:ea typeface="+mn-ea"/>
                <a:cs typeface="+mn-cs"/>
              </a:rPr>
              <a:t>Use the # notation in the style </a:t>
            </a:r>
            <a:r>
              <a:rPr lang="en-US" altLang="en-US" sz="2400" kern="1200" dirty="0" smtClean="0">
                <a:solidFill>
                  <a:srgbClr val="000000"/>
                </a:solidFill>
                <a:latin typeface="Arial (Body)"/>
                <a:ea typeface="+mn-ea"/>
                <a:cs typeface="+mn-cs"/>
              </a:rPr>
              <a:t>sheet.</a:t>
            </a:r>
            <a:endParaRPr lang="en-US" altLang="en-US" sz="2400" kern="1200" dirty="0">
              <a:solidFill>
                <a:srgbClr val="000000"/>
              </a:solidFill>
              <a:latin typeface="Arial (Body)"/>
              <a:ea typeface="+mn-ea"/>
              <a:cs typeface="+mn-cs"/>
            </a:endParaRPr>
          </a:p>
          <a:p>
            <a:pPr marL="255600" lvl="1" indent="-255600" eaLnBrk="1" hangingPunct="1">
              <a:spcBef>
                <a:spcPts val="1500"/>
              </a:spcBef>
              <a:buFont typeface="Arial" panose="020B0604020202020204" pitchFamily="34" charset="0"/>
              <a:buChar char="•"/>
              <a:defRPr/>
            </a:pPr>
            <a:r>
              <a:rPr lang="en-US" altLang="en-US" sz="2400" kern="1200" dirty="0">
                <a:solidFill>
                  <a:srgbClr val="000000"/>
                </a:solidFill>
                <a:latin typeface="Arial (Body)"/>
                <a:ea typeface="+mn-ea"/>
                <a:cs typeface="+mn-cs"/>
              </a:rPr>
              <a:t>Use the id attribute in the </a:t>
            </a:r>
            <a:r>
              <a:rPr lang="en-US" altLang="en-US" sz="2400" kern="1200" dirty="0">
                <a:solidFill>
                  <a:srgbClr val="000000"/>
                </a:solidFill>
                <a:latin typeface="Arial (Body)"/>
              </a:rPr>
              <a:t>H</a:t>
            </a:r>
            <a:r>
              <a:rPr lang="en-US" altLang="en-US" sz="100" kern="1200" dirty="0">
                <a:solidFill>
                  <a:srgbClr val="000000"/>
                </a:solidFill>
                <a:latin typeface="Arial (Body)"/>
              </a:rPr>
              <a:t> </a:t>
            </a:r>
            <a:r>
              <a:rPr lang="en-US" altLang="en-US" sz="2400" kern="1200" dirty="0">
                <a:solidFill>
                  <a:srgbClr val="000000"/>
                </a:solidFill>
                <a:latin typeface="Arial (Body)"/>
              </a:rPr>
              <a:t>T</a:t>
            </a:r>
            <a:r>
              <a:rPr lang="en-US" altLang="en-US" sz="100" kern="1200" dirty="0">
                <a:solidFill>
                  <a:srgbClr val="000000"/>
                </a:solidFill>
                <a:latin typeface="Arial (Body)"/>
              </a:rPr>
              <a:t> </a:t>
            </a:r>
            <a:r>
              <a:rPr lang="en-US" altLang="en-US" sz="2400" kern="1200" dirty="0">
                <a:solidFill>
                  <a:srgbClr val="000000"/>
                </a:solidFill>
                <a:latin typeface="Arial (Body)"/>
              </a:rPr>
              <a:t>M</a:t>
            </a:r>
            <a:r>
              <a:rPr lang="en-US" altLang="en-US" sz="100" kern="1200" dirty="0">
                <a:solidFill>
                  <a:srgbClr val="000000"/>
                </a:solidFill>
                <a:latin typeface="Arial (Body)"/>
              </a:rPr>
              <a:t> </a:t>
            </a:r>
            <a:r>
              <a:rPr lang="en-US" altLang="en-US" sz="2400" kern="1200" dirty="0">
                <a:solidFill>
                  <a:srgbClr val="000000"/>
                </a:solidFill>
                <a:latin typeface="Arial (Body)"/>
              </a:rPr>
              <a:t>L</a:t>
            </a:r>
            <a:r>
              <a:rPr lang="en-US" altLang="en-US" sz="2400" kern="1200" dirty="0" smtClean="0">
                <a:solidFill>
                  <a:srgbClr val="000000"/>
                </a:solidFill>
                <a:latin typeface="Arial (Body)"/>
                <a:ea typeface="+mn-ea"/>
                <a:cs typeface="+mn-cs"/>
              </a:rPr>
              <a:t>.</a:t>
            </a: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Checkpoint 6.2</a:t>
            </a:r>
            <a:endParaRPr lang="en-US"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3154679"/>
          </a:xfrm>
        </p:spPr>
        <p:txBody>
          <a:bodyPr>
            <a:spAutoFit/>
          </a:bodyPr>
          <a:lstStyle/>
          <a:p>
            <a:pPr marL="431800" indent="-431800" eaLnBrk="1" hangingPunct="1">
              <a:buSzPts val="2400"/>
              <a:buFontTx/>
              <a:buAutoNum type="arabicPeriod"/>
              <a:tabLst/>
            </a:pPr>
            <a:r>
              <a:rPr lang="en-US" altLang="en-US" sz="2400" dirty="0" smtClean="0">
                <a:solidFill>
                  <a:srgbClr val="000000"/>
                </a:solidFill>
                <a:latin typeface="Arial (Body)"/>
                <a:cs typeface="Arial" panose="020B0604020202020204" pitchFamily="34" charset="0"/>
                <a:sym typeface="Arial" panose="020B0604020202020204" pitchFamily="34" charset="0"/>
              </a:rPr>
              <a:t>Describe a reason to use H</a:t>
            </a:r>
            <a:r>
              <a:rPr lang="en-US" altLang="en-US" sz="100" dirty="0" smtClean="0">
                <a:solidFill>
                  <a:srgbClr val="000000"/>
                </a:solidFill>
                <a:latin typeface="Arial (Body)"/>
                <a:cs typeface="Arial" panose="020B0604020202020204" pitchFamily="34" charset="0"/>
                <a:sym typeface="Arial" panose="020B0604020202020204" pitchFamily="34" charset="0"/>
              </a:rPr>
              <a:t> </a:t>
            </a:r>
            <a:r>
              <a:rPr lang="en-US" altLang="en-US" sz="2400" dirty="0" smtClean="0">
                <a:solidFill>
                  <a:srgbClr val="000000"/>
                </a:solidFill>
                <a:latin typeface="Arial (Body)"/>
                <a:cs typeface="Arial" panose="020B0604020202020204" pitchFamily="34" charset="0"/>
                <a:sym typeface="Arial" panose="020B0604020202020204" pitchFamily="34" charset="0"/>
              </a:rPr>
              <a:t>T</a:t>
            </a:r>
            <a:r>
              <a:rPr lang="en-US" altLang="en-US" sz="100" dirty="0" smtClean="0">
                <a:solidFill>
                  <a:srgbClr val="000000"/>
                </a:solidFill>
                <a:latin typeface="Arial (Body)"/>
                <a:cs typeface="Arial" panose="020B0604020202020204" pitchFamily="34" charset="0"/>
                <a:sym typeface="Arial" panose="020B0604020202020204" pitchFamily="34" charset="0"/>
              </a:rPr>
              <a:t> </a:t>
            </a:r>
            <a:r>
              <a:rPr lang="en-US" altLang="en-US" sz="2400" dirty="0" smtClean="0">
                <a:solidFill>
                  <a:srgbClr val="000000"/>
                </a:solidFill>
                <a:latin typeface="Arial (Body)"/>
                <a:cs typeface="Arial" panose="020B0604020202020204" pitchFamily="34" charset="0"/>
                <a:sym typeface="Arial" panose="020B0604020202020204" pitchFamily="34" charset="0"/>
              </a:rPr>
              <a:t>M</a:t>
            </a:r>
            <a:r>
              <a:rPr lang="en-US" altLang="en-US" sz="100" dirty="0" smtClean="0">
                <a:solidFill>
                  <a:srgbClr val="000000"/>
                </a:solidFill>
                <a:latin typeface="Arial (Body)"/>
                <a:cs typeface="Arial" panose="020B0604020202020204" pitchFamily="34" charset="0"/>
                <a:sym typeface="Arial" panose="020B0604020202020204" pitchFamily="34" charset="0"/>
              </a:rPr>
              <a:t> </a:t>
            </a:r>
            <a:r>
              <a:rPr lang="en-US" altLang="en-US" sz="2400" dirty="0" smtClean="0">
                <a:solidFill>
                  <a:srgbClr val="000000"/>
                </a:solidFill>
                <a:latin typeface="Arial (Body)"/>
                <a:cs typeface="Arial" panose="020B0604020202020204" pitchFamily="34" charset="0"/>
                <a:sym typeface="Arial" panose="020B0604020202020204" pitchFamily="34" charset="0"/>
              </a:rPr>
              <a:t>L5 structural elements instead of div elements for some page areas.</a:t>
            </a:r>
          </a:p>
          <a:p>
            <a:pPr marL="431800" indent="-431800" eaLnBrk="1" hangingPunct="1">
              <a:buSzPts val="2400"/>
              <a:buFontTx/>
              <a:buAutoNum type="arabicPeriod"/>
              <a:tabLst/>
            </a:pPr>
            <a:r>
              <a:rPr lang="en-US" altLang="en-US" sz="2400" dirty="0" smtClean="0">
                <a:solidFill>
                  <a:srgbClr val="000000"/>
                </a:solidFill>
                <a:latin typeface="Arial (Body)"/>
                <a:cs typeface="Arial" panose="020B0604020202020204" pitchFamily="34" charset="0"/>
                <a:sym typeface="Arial" panose="020B0604020202020204" pitchFamily="34" charset="0"/>
              </a:rPr>
              <a:t>Describe one C</a:t>
            </a:r>
            <a:r>
              <a:rPr lang="en-US" altLang="en-US" sz="100" dirty="0" smtClean="0">
                <a:solidFill>
                  <a:srgbClr val="000000"/>
                </a:solidFill>
                <a:latin typeface="Arial (Body)"/>
                <a:cs typeface="Arial" panose="020B0604020202020204" pitchFamily="34" charset="0"/>
                <a:sym typeface="Arial" panose="020B0604020202020204" pitchFamily="34" charset="0"/>
              </a:rPr>
              <a:t> </a:t>
            </a:r>
            <a:r>
              <a:rPr lang="en-US" altLang="en-US" sz="2400" dirty="0" smtClean="0">
                <a:solidFill>
                  <a:srgbClr val="000000"/>
                </a:solidFill>
                <a:latin typeface="Arial (Body)"/>
                <a:cs typeface="Arial" panose="020B0604020202020204" pitchFamily="34" charset="0"/>
                <a:sym typeface="Arial" panose="020B0604020202020204" pitchFamily="34" charset="0"/>
              </a:rPr>
              <a:t>S</a:t>
            </a:r>
            <a:r>
              <a:rPr lang="en-US" altLang="en-US" sz="100" dirty="0" smtClean="0">
                <a:solidFill>
                  <a:srgbClr val="000000"/>
                </a:solidFill>
                <a:latin typeface="Arial (Body)"/>
                <a:cs typeface="Arial" panose="020B0604020202020204" pitchFamily="34" charset="0"/>
                <a:sym typeface="Arial" panose="020B0604020202020204" pitchFamily="34" charset="0"/>
              </a:rPr>
              <a:t> </a:t>
            </a:r>
            <a:r>
              <a:rPr lang="en-US" altLang="en-US" sz="2400" dirty="0" smtClean="0">
                <a:solidFill>
                  <a:srgbClr val="000000"/>
                </a:solidFill>
                <a:latin typeface="Arial (Body)"/>
                <a:cs typeface="Arial" panose="020B0604020202020204" pitchFamily="34" charset="0"/>
                <a:sym typeface="Arial" panose="020B0604020202020204" pitchFamily="34" charset="0"/>
              </a:rPr>
              <a:t>S debugging tip that you have found to be helpful.</a:t>
            </a:r>
          </a:p>
          <a:p>
            <a:pPr marL="431800" indent="-431800" eaLnBrk="1" hangingPunct="1">
              <a:buSzPts val="2400"/>
              <a:buFontTx/>
              <a:buAutoNum type="arabicPeriod"/>
              <a:tabLst/>
            </a:pPr>
            <a:r>
              <a:rPr lang="en-US" altLang="en-US" sz="2400" dirty="0" smtClean="0">
                <a:solidFill>
                  <a:srgbClr val="000000"/>
                </a:solidFill>
                <a:latin typeface="Arial (Body)"/>
                <a:cs typeface="Arial" panose="020B0604020202020204" pitchFamily="34" charset="0"/>
                <a:sym typeface="Arial" panose="020B0604020202020204" pitchFamily="34" charset="0"/>
              </a:rPr>
              <a:t>Describe how to choose whether to configure an H</a:t>
            </a:r>
            <a:r>
              <a:rPr lang="en-US" altLang="en-US" sz="100" dirty="0" smtClean="0">
                <a:solidFill>
                  <a:srgbClr val="000000"/>
                </a:solidFill>
                <a:latin typeface="Arial (Body)"/>
                <a:cs typeface="Arial" panose="020B0604020202020204" pitchFamily="34" charset="0"/>
                <a:sym typeface="Arial" panose="020B0604020202020204" pitchFamily="34" charset="0"/>
              </a:rPr>
              <a:t> </a:t>
            </a:r>
            <a:r>
              <a:rPr lang="en-US" altLang="en-US" sz="2400" dirty="0" smtClean="0">
                <a:solidFill>
                  <a:srgbClr val="000000"/>
                </a:solidFill>
                <a:latin typeface="Arial (Body)"/>
                <a:cs typeface="Arial" panose="020B0604020202020204" pitchFamily="34" charset="0"/>
                <a:sym typeface="Arial" panose="020B0604020202020204" pitchFamily="34" charset="0"/>
              </a:rPr>
              <a:t>T</a:t>
            </a:r>
            <a:r>
              <a:rPr lang="en-US" altLang="en-US" sz="100" dirty="0" smtClean="0">
                <a:solidFill>
                  <a:srgbClr val="000000"/>
                </a:solidFill>
                <a:latin typeface="Arial (Body)"/>
                <a:cs typeface="Arial" panose="020B0604020202020204" pitchFamily="34" charset="0"/>
                <a:sym typeface="Arial" panose="020B0604020202020204" pitchFamily="34" charset="0"/>
              </a:rPr>
              <a:t> </a:t>
            </a:r>
            <a:r>
              <a:rPr lang="en-US" altLang="en-US" sz="2400" dirty="0" smtClean="0">
                <a:solidFill>
                  <a:srgbClr val="000000"/>
                </a:solidFill>
                <a:latin typeface="Arial (Body)"/>
                <a:cs typeface="Arial" panose="020B0604020202020204" pitchFamily="34" charset="0"/>
                <a:sym typeface="Arial" panose="020B0604020202020204" pitchFamily="34" charset="0"/>
              </a:rPr>
              <a:t>M</a:t>
            </a:r>
            <a:r>
              <a:rPr lang="en-US" altLang="en-US" sz="100" dirty="0" smtClean="0">
                <a:solidFill>
                  <a:srgbClr val="000000"/>
                </a:solidFill>
                <a:latin typeface="Arial (Body)"/>
                <a:cs typeface="Arial" panose="020B0604020202020204" pitchFamily="34" charset="0"/>
                <a:sym typeface="Arial" panose="020B0604020202020204" pitchFamily="34" charset="0"/>
              </a:rPr>
              <a:t> </a:t>
            </a:r>
            <a:r>
              <a:rPr lang="en-US" altLang="en-US" sz="2400" dirty="0" smtClean="0">
                <a:solidFill>
                  <a:srgbClr val="000000"/>
                </a:solidFill>
                <a:latin typeface="Arial (Body)"/>
                <a:cs typeface="Arial" panose="020B0604020202020204" pitchFamily="34" charset="0"/>
                <a:sym typeface="Arial" panose="020B0604020202020204" pitchFamily="34" charset="0"/>
              </a:rPr>
              <a:t>L element selector, create a class, or create an id when working with </a:t>
            </a:r>
            <a:r>
              <a:rPr lang="en-US" altLang="en-US" sz="2400" dirty="0">
                <a:solidFill>
                  <a:srgbClr val="000000"/>
                </a:solidFill>
                <a:latin typeface="Arial (Body)"/>
                <a:cs typeface="Arial" panose="020B0604020202020204" pitchFamily="34" charset="0"/>
                <a:sym typeface="Arial" panose="020B0604020202020204" pitchFamily="34" charset="0"/>
              </a:rPr>
              <a:t>C</a:t>
            </a:r>
            <a:r>
              <a:rPr lang="en-US" altLang="en-US" sz="100" dirty="0">
                <a:solidFill>
                  <a:srgbClr val="000000"/>
                </a:solidFill>
                <a:latin typeface="Arial (Body)"/>
                <a:cs typeface="Arial" panose="020B0604020202020204" pitchFamily="34" charset="0"/>
                <a:sym typeface="Arial" panose="020B0604020202020204" pitchFamily="34" charset="0"/>
              </a:rPr>
              <a:t> </a:t>
            </a:r>
            <a:r>
              <a:rPr lang="en-US" altLang="en-US" sz="2400" dirty="0">
                <a:solidFill>
                  <a:srgbClr val="000000"/>
                </a:solidFill>
                <a:latin typeface="Arial (Body)"/>
                <a:cs typeface="Arial" panose="020B0604020202020204" pitchFamily="34" charset="0"/>
                <a:sym typeface="Arial" panose="020B0604020202020204" pitchFamily="34" charset="0"/>
              </a:rPr>
              <a:t>S</a:t>
            </a:r>
            <a:r>
              <a:rPr lang="en-US" altLang="en-US" sz="100" dirty="0">
                <a:solidFill>
                  <a:srgbClr val="000000"/>
                </a:solidFill>
                <a:latin typeface="Arial (Body)"/>
                <a:cs typeface="Arial" panose="020B0604020202020204" pitchFamily="34" charset="0"/>
                <a:sym typeface="Arial" panose="020B0604020202020204" pitchFamily="34" charset="0"/>
              </a:rPr>
              <a:t> </a:t>
            </a:r>
            <a:r>
              <a:rPr lang="en-US" altLang="en-US" sz="2400" dirty="0">
                <a:solidFill>
                  <a:srgbClr val="000000"/>
                </a:solidFill>
                <a:latin typeface="Arial (Body)"/>
                <a:cs typeface="Arial" panose="020B0604020202020204" pitchFamily="34" charset="0"/>
                <a:sym typeface="Arial" panose="020B0604020202020204" pitchFamily="34" charset="0"/>
              </a:rPr>
              <a:t>S</a:t>
            </a:r>
            <a:r>
              <a:rPr lang="en-US" altLang="en-US" sz="2400" dirty="0" smtClean="0">
                <a:solidFill>
                  <a:srgbClr val="000000"/>
                </a:solidFill>
                <a:latin typeface="Arial (Body)"/>
                <a:cs typeface="Arial" panose="020B0604020202020204" pitchFamily="34" charset="0"/>
                <a:sym typeface="Arial" panose="020B0604020202020204" pitchFamily="34" charset="0"/>
              </a:rPr>
              <a:t>.</a:t>
            </a: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Summary</a:t>
            </a:r>
            <a:endParaRPr lang="en-US"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p:txBody>
          <a:bodyPr>
            <a:spAutoFit/>
          </a:bodyPr>
          <a:lstStyle/>
          <a:p>
            <a:pPr eaLnBrk="1" hangingPunct="1">
              <a:tabLst/>
              <a:defRPr/>
            </a:pPr>
            <a:r>
              <a:rPr lang="en-US" altLang="en-US" sz="2400" kern="1200" dirty="0">
                <a:solidFill>
                  <a:srgbClr val="000000"/>
                </a:solidFill>
                <a:latin typeface="Arial (Body)"/>
                <a:ea typeface="+mn-ea"/>
                <a:cs typeface="Times New Roman" panose="02020603050405020304" pitchFamily="18" charset="0"/>
              </a:rPr>
              <a:t>This chapter introduced you to the box model, </a:t>
            </a:r>
            <a:r>
              <a:rPr lang="en-US" altLang="en-US" sz="2400" kern="1200" dirty="0" smtClean="0">
                <a:solidFill>
                  <a:srgbClr val="000000"/>
                </a:solidFill>
                <a:latin typeface="Arial (Body)"/>
                <a:ea typeface="+mn-ea"/>
                <a:cs typeface="Times New Roman" panose="02020603050405020304" pitchFamily="18" charset="0"/>
              </a:rPr>
              <a:t>C</a:t>
            </a:r>
            <a:r>
              <a:rPr lang="en-US" altLang="en-US" sz="100" kern="1200" dirty="0" smtClean="0">
                <a:solidFill>
                  <a:srgbClr val="000000"/>
                </a:solidFill>
                <a:latin typeface="Arial (Body)"/>
                <a:ea typeface="+mn-ea"/>
                <a:cs typeface="Times New Roman" panose="02020603050405020304" pitchFamily="18" charset="0"/>
              </a:rPr>
              <a:t> </a:t>
            </a:r>
            <a:r>
              <a:rPr lang="en-US" altLang="en-US" sz="2400" kern="1200" dirty="0" smtClean="0">
                <a:solidFill>
                  <a:srgbClr val="000000"/>
                </a:solidFill>
                <a:latin typeface="Arial (Body)"/>
                <a:ea typeface="+mn-ea"/>
                <a:cs typeface="Times New Roman" panose="02020603050405020304" pitchFamily="18" charset="0"/>
              </a:rPr>
              <a:t>S</a:t>
            </a:r>
            <a:r>
              <a:rPr lang="en-US" altLang="en-US" sz="100" kern="1200" dirty="0" smtClean="0">
                <a:solidFill>
                  <a:srgbClr val="000000"/>
                </a:solidFill>
                <a:latin typeface="Arial (Body)"/>
                <a:ea typeface="+mn-ea"/>
                <a:cs typeface="Times New Roman" panose="02020603050405020304" pitchFamily="18" charset="0"/>
              </a:rPr>
              <a:t> </a:t>
            </a:r>
            <a:r>
              <a:rPr lang="en-US" altLang="en-US" sz="2400" kern="1200" dirty="0" smtClean="0">
                <a:solidFill>
                  <a:srgbClr val="000000"/>
                </a:solidFill>
                <a:latin typeface="Arial (Body)"/>
                <a:ea typeface="+mn-ea"/>
                <a:cs typeface="Times New Roman" panose="02020603050405020304" pitchFamily="18" charset="0"/>
              </a:rPr>
              <a:t>S </a:t>
            </a:r>
            <a:r>
              <a:rPr lang="en-US" altLang="en-US" sz="2400" kern="1200" dirty="0">
                <a:solidFill>
                  <a:srgbClr val="000000"/>
                </a:solidFill>
                <a:latin typeface="Arial (Body)"/>
                <a:ea typeface="+mn-ea"/>
                <a:cs typeface="Times New Roman" panose="02020603050405020304" pitchFamily="18" charset="0"/>
              </a:rPr>
              <a:t>pseudo-classes, configuring two-column page layouts with </a:t>
            </a:r>
            <a:r>
              <a:rPr lang="en-US" altLang="en-US" sz="2400" kern="1200" dirty="0" smtClean="0">
                <a:solidFill>
                  <a:srgbClr val="000000"/>
                </a:solidFill>
                <a:latin typeface="Arial (Body)"/>
                <a:ea typeface="+mn-ea"/>
                <a:cs typeface="Times New Roman" panose="02020603050405020304" pitchFamily="18" charset="0"/>
              </a:rPr>
              <a:t>C</a:t>
            </a:r>
            <a:r>
              <a:rPr lang="en-US" altLang="en-US" sz="100" kern="1200" dirty="0" smtClean="0">
                <a:solidFill>
                  <a:srgbClr val="000000"/>
                </a:solidFill>
                <a:latin typeface="Arial (Body)"/>
                <a:ea typeface="+mn-ea"/>
                <a:cs typeface="Times New Roman" panose="02020603050405020304" pitchFamily="18" charset="0"/>
              </a:rPr>
              <a:t> </a:t>
            </a:r>
            <a:r>
              <a:rPr lang="en-US" altLang="en-US" sz="2400" kern="1200" dirty="0" smtClean="0">
                <a:solidFill>
                  <a:srgbClr val="000000"/>
                </a:solidFill>
                <a:latin typeface="Arial (Body)"/>
                <a:ea typeface="+mn-ea"/>
                <a:cs typeface="Times New Roman" panose="02020603050405020304" pitchFamily="18" charset="0"/>
              </a:rPr>
              <a:t>S</a:t>
            </a:r>
            <a:r>
              <a:rPr lang="en-US" altLang="en-US" sz="100" kern="1200" dirty="0" smtClean="0">
                <a:solidFill>
                  <a:srgbClr val="000000"/>
                </a:solidFill>
                <a:latin typeface="Arial (Body)"/>
                <a:ea typeface="+mn-ea"/>
                <a:cs typeface="Times New Roman" panose="02020603050405020304" pitchFamily="18" charset="0"/>
              </a:rPr>
              <a:t> </a:t>
            </a:r>
            <a:r>
              <a:rPr lang="en-US" altLang="en-US" sz="2400" kern="1200" dirty="0" smtClean="0">
                <a:solidFill>
                  <a:srgbClr val="000000"/>
                </a:solidFill>
                <a:latin typeface="Arial (Body)"/>
                <a:ea typeface="+mn-ea"/>
                <a:cs typeface="Times New Roman" panose="02020603050405020304" pitchFamily="18" charset="0"/>
              </a:rPr>
              <a:t>S, </a:t>
            </a:r>
            <a:r>
              <a:rPr lang="en-US" altLang="en-US" sz="2400" kern="1200" dirty="0">
                <a:solidFill>
                  <a:srgbClr val="000000"/>
                </a:solidFill>
                <a:latin typeface="Arial (Body)"/>
                <a:ea typeface="+mn-ea"/>
                <a:cs typeface="Times New Roman" panose="02020603050405020304" pitchFamily="18" charset="0"/>
              </a:rPr>
              <a:t>and additional </a:t>
            </a:r>
            <a:r>
              <a:rPr lang="en-US" altLang="en-US" sz="2400" kern="1200" dirty="0" smtClean="0">
                <a:solidFill>
                  <a:srgbClr val="000000"/>
                </a:solidFill>
                <a:latin typeface="Arial (Body)"/>
                <a:ea typeface="+mn-ea"/>
                <a:cs typeface="Times New Roman" panose="02020603050405020304" pitchFamily="18" charset="0"/>
              </a:rPr>
              <a:t>H</a:t>
            </a:r>
            <a:r>
              <a:rPr lang="en-US" altLang="en-US" sz="100" kern="1200" dirty="0" smtClean="0">
                <a:solidFill>
                  <a:srgbClr val="000000"/>
                </a:solidFill>
                <a:latin typeface="Arial (Body)"/>
                <a:ea typeface="+mn-ea"/>
                <a:cs typeface="Times New Roman" panose="02020603050405020304" pitchFamily="18" charset="0"/>
              </a:rPr>
              <a:t> </a:t>
            </a:r>
            <a:r>
              <a:rPr lang="en-US" altLang="en-US" sz="2400" kern="1200" dirty="0" smtClean="0">
                <a:solidFill>
                  <a:srgbClr val="000000"/>
                </a:solidFill>
                <a:latin typeface="Arial (Body)"/>
                <a:ea typeface="+mn-ea"/>
                <a:cs typeface="Times New Roman" panose="02020603050405020304" pitchFamily="18" charset="0"/>
              </a:rPr>
              <a:t>T</a:t>
            </a:r>
            <a:r>
              <a:rPr lang="en-US" altLang="en-US" sz="100" kern="1200" dirty="0" smtClean="0">
                <a:solidFill>
                  <a:srgbClr val="000000"/>
                </a:solidFill>
                <a:latin typeface="Arial (Body)"/>
                <a:ea typeface="+mn-ea"/>
                <a:cs typeface="Times New Roman" panose="02020603050405020304" pitchFamily="18" charset="0"/>
              </a:rPr>
              <a:t> </a:t>
            </a:r>
            <a:r>
              <a:rPr lang="en-US" altLang="en-US" sz="2400" kern="1200" dirty="0" smtClean="0">
                <a:solidFill>
                  <a:srgbClr val="000000"/>
                </a:solidFill>
                <a:latin typeface="Arial (Body)"/>
                <a:ea typeface="+mn-ea"/>
                <a:cs typeface="Times New Roman" panose="02020603050405020304" pitchFamily="18" charset="0"/>
              </a:rPr>
              <a:t>M</a:t>
            </a:r>
            <a:r>
              <a:rPr lang="en-US" altLang="en-US" sz="100" kern="1200" dirty="0" smtClean="0">
                <a:solidFill>
                  <a:srgbClr val="000000"/>
                </a:solidFill>
                <a:latin typeface="Arial (Body)"/>
                <a:ea typeface="+mn-ea"/>
                <a:cs typeface="Times New Roman" panose="02020603050405020304" pitchFamily="18" charset="0"/>
              </a:rPr>
              <a:t> </a:t>
            </a:r>
            <a:r>
              <a:rPr lang="en-US" altLang="en-US" sz="2400" kern="1200" dirty="0" smtClean="0">
                <a:solidFill>
                  <a:srgbClr val="000000"/>
                </a:solidFill>
                <a:latin typeface="Arial (Body)"/>
                <a:ea typeface="+mn-ea"/>
                <a:cs typeface="Times New Roman" panose="02020603050405020304" pitchFamily="18" charset="0"/>
              </a:rPr>
              <a:t>L5 </a:t>
            </a:r>
            <a:r>
              <a:rPr lang="en-US" altLang="en-US" sz="2400" kern="1200" dirty="0">
                <a:solidFill>
                  <a:srgbClr val="000000"/>
                </a:solidFill>
                <a:latin typeface="Arial (Body)"/>
                <a:ea typeface="+mn-ea"/>
                <a:cs typeface="Times New Roman" panose="02020603050405020304" pitchFamily="18" charset="0"/>
              </a:rPr>
              <a:t>structural elements.</a:t>
            </a: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3490" name="Title 1"/>
          <p:cNvSpPr txBox="1">
            <a:spLocks noGrp="1"/>
          </p:cNvSpPr>
          <p:nvPr>
            <p:ph type="title"/>
          </p:nvPr>
        </p:nvSpPr>
        <p:spPr>
          <a:xfrm>
            <a:off x="457200" y="604838"/>
            <a:ext cx="8229600" cy="708025"/>
          </a:xfrm>
        </p:spPr>
        <p:txBody>
          <a:bodyPr>
            <a:spAutoFit/>
          </a:bodyPr>
          <a:lstStyle/>
          <a:p>
            <a:pPr eaLnBrk="1" hangingPunct="1">
              <a:spcBef>
                <a:spcPct val="0"/>
              </a:spcBef>
              <a:buFont typeface="Times New Roman" panose="02020603050405020304" pitchFamily="18" charset="0"/>
              <a:buNone/>
            </a:pPr>
            <a:r>
              <a:rPr lang="en-US" altLang="en-US" dirty="0" smtClean="0">
                <a:latin typeface="Times New Roman" panose="02020603050405020304" pitchFamily="18" charset="0"/>
                <a:cs typeface="Times New Roman" panose="02020603050405020304" pitchFamily="18" charset="0"/>
                <a:sym typeface="Times New Roman" panose="02020603050405020304" pitchFamily="18" charset="0"/>
              </a:rPr>
              <a:t>Copyright</a:t>
            </a:r>
          </a:p>
        </p:txBody>
      </p:sp>
      <p:pic>
        <p:nvPicPr>
          <p:cNvPr id="63491" name="Picture 2" descr="This work is protected by United States copyright laws and is provided solely for the use of instructors in teaching their courses and assessing student learning. Dissemination or sale of any part of this work (including on the world wide web) will destroy the integrity of the work and is not permitted. The work and materials from it should never be made available to students except by instructors using the accompanying text in their classes. All recipients of this work are expected to abide by these restrictions and to honor the intended pedagogical purposes and the needs of other instructors who rely on these materials."/>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60425" y="2309813"/>
            <a:ext cx="7423150" cy="24384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Configure Margin with C</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a:t>
            </a:r>
            <a:endParaRPr lang="en-US"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862292"/>
          </a:xfrm>
        </p:spPr>
        <p:txBody>
          <a:bodyPr>
            <a:spAutoFit/>
          </a:bodyPr>
          <a:lstStyle/>
          <a:p>
            <a:pPr marL="255600" lvl="1" indent="-255600" eaLnBrk="1" fontAlgn="auto" hangingPunct="1">
              <a:spcBef>
                <a:spcPts val="1000"/>
              </a:spcBef>
              <a:buFont typeface="Arial" panose="020B0604020202020204" pitchFamily="34" charset="0"/>
              <a:buChar char="•"/>
              <a:defRPr/>
            </a:pPr>
            <a:r>
              <a:rPr lang="en-US" sz="2400" kern="1200" dirty="0">
                <a:solidFill>
                  <a:srgbClr val="000000"/>
                </a:solidFill>
                <a:latin typeface="+mn-lt"/>
                <a:ea typeface="+mn-ea"/>
                <a:cs typeface="+mn-cs"/>
              </a:rPr>
              <a:t>The margin property</a:t>
            </a:r>
          </a:p>
          <a:p>
            <a:pPr marL="255600" lvl="1" indent="-255600" eaLnBrk="1" fontAlgn="auto" hangingPunct="1">
              <a:spcBef>
                <a:spcPts val="1000"/>
              </a:spcBef>
              <a:buFont typeface="Arial" panose="020B0604020202020204" pitchFamily="34" charset="0"/>
              <a:buChar char="•"/>
              <a:defRPr/>
            </a:pPr>
            <a:r>
              <a:rPr lang="en-US" sz="2400" kern="1200" dirty="0">
                <a:solidFill>
                  <a:srgbClr val="000000"/>
                </a:solidFill>
                <a:latin typeface="+mn-lt"/>
                <a:ea typeface="+mn-ea"/>
                <a:cs typeface="+mn-cs"/>
              </a:rPr>
              <a:t>Related properties:</a:t>
            </a:r>
          </a:p>
          <a:p>
            <a:pPr marL="741600" lvl="2" indent="-284400" eaLnBrk="1" fontAlgn="auto" hangingPunct="1">
              <a:buFontTx/>
              <a:buChar char="–"/>
              <a:defRPr/>
            </a:pPr>
            <a:r>
              <a:rPr lang="en-US" sz="2400" kern="1200" dirty="0">
                <a:solidFill>
                  <a:srgbClr val="000000"/>
                </a:solidFill>
                <a:latin typeface="+mn-lt"/>
                <a:ea typeface="+mn-ea"/>
                <a:cs typeface="+mn-cs"/>
              </a:rPr>
              <a:t>margin-top, margin-right, margin-left, margin-bottom</a:t>
            </a:r>
          </a:p>
          <a:p>
            <a:pPr marL="255600" lvl="1" indent="-255600" eaLnBrk="1" fontAlgn="auto" hangingPunct="1">
              <a:spcBef>
                <a:spcPts val="1000"/>
              </a:spcBef>
              <a:buFont typeface="Arial" panose="020B0604020202020204" pitchFamily="34" charset="0"/>
              <a:buChar char="•"/>
              <a:defRPr/>
            </a:pPr>
            <a:r>
              <a:rPr lang="en-US" sz="2400" kern="1200" dirty="0">
                <a:solidFill>
                  <a:srgbClr val="000000"/>
                </a:solidFill>
                <a:latin typeface="+mn-lt"/>
                <a:ea typeface="+mn-ea"/>
                <a:cs typeface="+mn-cs"/>
              </a:rPr>
              <a:t>Configures empty space between the element and adjacent </a:t>
            </a:r>
            <a:r>
              <a:rPr lang="en-US" sz="2400" kern="1200" dirty="0" smtClean="0">
                <a:solidFill>
                  <a:srgbClr val="000000"/>
                </a:solidFill>
                <a:latin typeface="+mn-lt"/>
                <a:ea typeface="+mn-ea"/>
                <a:cs typeface="+mn-cs"/>
              </a:rPr>
              <a:t>elements</a:t>
            </a:r>
            <a:endParaRPr lang="en-US" sz="2400" dirty="0">
              <a:solidFill>
                <a:schemeClr val="tx1">
                  <a:lumMod val="75000"/>
                  <a:lumOff val="25000"/>
                </a:schemeClr>
              </a:solidFill>
              <a:latin typeface="+mn-lt"/>
            </a:endParaRPr>
          </a:p>
          <a:p>
            <a:pPr marL="255600" lvl="1" indent="-255600" fontAlgn="auto">
              <a:spcBef>
                <a:spcPts val="1000"/>
              </a:spcBef>
              <a:buFont typeface="Arial" panose="020B0604020202020204" pitchFamily="34" charset="0"/>
              <a:buChar char="•"/>
              <a:defRPr/>
            </a:pPr>
            <a:r>
              <a:rPr lang="en-US" sz="2400" dirty="0">
                <a:solidFill>
                  <a:schemeClr val="tx1"/>
                </a:solidFill>
                <a:latin typeface="+mn-lt"/>
              </a:rPr>
              <a:t>Syntax </a:t>
            </a:r>
            <a:r>
              <a:rPr lang="en-US" sz="2400" dirty="0" smtClean="0">
                <a:solidFill>
                  <a:schemeClr val="tx1"/>
                </a:solidFill>
                <a:latin typeface="+mn-lt"/>
              </a:rPr>
              <a:t>examples</a:t>
            </a:r>
          </a:p>
        </p:txBody>
      </p:sp>
      <p:pic>
        <p:nvPicPr>
          <p:cNvPr id="8" name="Picture 7" descr="Syntax examples. Computer code has 4 lines. the lines read as follows. line 1. h 1 left brace margin colon 0 semicolon right brace. line 2. h 1 left brace margin colon 20 p x, 10 p x semicolon right brace. line 3. h 1 left brace margin colon 10 p x, 30 p x, 20 p x semicolon right brace. line 4. h 1 left brace margin colon 20 p x, 30 p x, 0, 30 p x semicolon right brace."/>
          <p:cNvPicPr>
            <a:picLocks noChangeAspect="1"/>
          </p:cNvPicPr>
          <p:nvPr/>
        </p:nvPicPr>
        <p:blipFill rotWithShape="1">
          <a:blip r:embed="rId2"/>
          <a:srcRect l="4574" t="19791"/>
          <a:stretch/>
        </p:blipFill>
        <p:spPr>
          <a:xfrm>
            <a:off x="738415" y="4376476"/>
            <a:ext cx="4920060" cy="1964495"/>
          </a:xfrm>
          <a:prstGeom prst="rect">
            <a:avLst/>
          </a:prstGeom>
        </p:spPr>
      </p:pic>
    </p:spTree>
    <p:extLst>
      <p:ext uri="{BB962C8B-B14F-4D97-AF65-F5344CB8AC3E}">
        <p14:creationId xmlns:p14="http://schemas.microsoft.com/office/powerpoint/2010/main" val="3072481468"/>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Configure Padding with C</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a:t>
            </a:r>
            <a:r>
              <a:rPr lang="en-US" sz="100" kern="1200" spc="-50" dirty="0" smtClean="0">
                <a:latin typeface="Times New Roman" panose="02020603050405020304" pitchFamily="18" charset="0"/>
                <a:ea typeface="+mj-ea"/>
                <a:cs typeface="+mj-cs"/>
              </a:rPr>
              <a:t> </a:t>
            </a:r>
            <a:r>
              <a:rPr lang="en-US" kern="1200" spc="-50" dirty="0" smtClean="0">
                <a:latin typeface="Times New Roman" panose="02020603050405020304" pitchFamily="18" charset="0"/>
                <a:ea typeface="+mj-ea"/>
                <a:cs typeface="+mj-cs"/>
              </a:rPr>
              <a:t>S </a:t>
            </a:r>
            <a:endParaRPr lang="en-US" sz="2000" b="0" kern="1200" spc="-50" dirty="0">
              <a:latin typeface="Times New Roman" panose="02020603050405020304" pitchFamily="18" charset="0"/>
              <a:ea typeface="+mj-ea"/>
              <a:cs typeface="+mj-cs"/>
            </a:endParaRPr>
          </a:p>
        </p:txBody>
      </p:sp>
      <p:sp>
        <p:nvSpPr>
          <p:cNvPr id="3" name="Text Placeholder 2"/>
          <p:cNvSpPr>
            <a:spLocks noGrp="1"/>
          </p:cNvSpPr>
          <p:nvPr>
            <p:ph type="body" idx="1"/>
          </p:nvPr>
        </p:nvSpPr>
        <p:spPr>
          <a:xfrm>
            <a:off x="457200" y="1600200"/>
            <a:ext cx="8229600" cy="2600682"/>
          </a:xfrm>
        </p:spPr>
        <p:txBody>
          <a:bodyPr wrap="square">
            <a:spAutoFit/>
          </a:bodyPr>
          <a:lstStyle/>
          <a:p>
            <a:pPr marL="255600" lvl="1" indent="-255600" eaLnBrk="1" fontAlgn="auto" hangingPunct="1">
              <a:spcBef>
                <a:spcPts val="800"/>
              </a:spcBef>
              <a:buFont typeface="Arial" panose="020B0604020202020204" pitchFamily="34" charset="0"/>
              <a:buChar char="•"/>
              <a:defRPr/>
            </a:pPr>
            <a:r>
              <a:rPr lang="en-US" sz="2200" kern="1200" dirty="0">
                <a:solidFill>
                  <a:srgbClr val="000000"/>
                </a:solidFill>
                <a:latin typeface="+mn-lt"/>
                <a:ea typeface="+mn-ea"/>
              </a:rPr>
              <a:t>The padding property</a:t>
            </a:r>
          </a:p>
          <a:p>
            <a:pPr marL="255600" lvl="1" indent="-255600" eaLnBrk="1" fontAlgn="auto" hangingPunct="1">
              <a:spcBef>
                <a:spcPts val="800"/>
              </a:spcBef>
              <a:buFont typeface="Arial" panose="020B0604020202020204" pitchFamily="34" charset="0"/>
              <a:buChar char="•"/>
              <a:defRPr/>
            </a:pPr>
            <a:r>
              <a:rPr lang="en-US" sz="2200" kern="1200" dirty="0">
                <a:solidFill>
                  <a:srgbClr val="000000"/>
                </a:solidFill>
                <a:latin typeface="+mn-lt"/>
                <a:ea typeface="+mn-ea"/>
              </a:rPr>
              <a:t>Related properties:</a:t>
            </a:r>
          </a:p>
          <a:p>
            <a:pPr marL="741600" lvl="2" indent="-284400" eaLnBrk="1" fontAlgn="auto" hangingPunct="1">
              <a:buFontTx/>
              <a:buChar char="–"/>
              <a:defRPr/>
            </a:pPr>
            <a:r>
              <a:rPr lang="en-US" sz="2200" kern="1200" dirty="0">
                <a:solidFill>
                  <a:srgbClr val="000000"/>
                </a:solidFill>
                <a:latin typeface="+mn-lt"/>
                <a:ea typeface="+mn-ea"/>
              </a:rPr>
              <a:t>padding-top, padding-right, padding-left, </a:t>
            </a:r>
            <a:r>
              <a:rPr lang="en-US" sz="2200" kern="1200" dirty="0" smtClean="0">
                <a:solidFill>
                  <a:srgbClr val="000000"/>
                </a:solidFill>
                <a:latin typeface="+mn-lt"/>
                <a:ea typeface="+mn-ea"/>
              </a:rPr>
              <a:t>padding-bottom</a:t>
            </a:r>
            <a:endParaRPr lang="en-US" sz="2200" kern="1200" dirty="0">
              <a:solidFill>
                <a:srgbClr val="000000"/>
              </a:solidFill>
              <a:latin typeface="+mn-lt"/>
              <a:ea typeface="+mn-ea"/>
            </a:endParaRPr>
          </a:p>
          <a:p>
            <a:pPr marL="255600" lvl="1" indent="-255600" eaLnBrk="1" fontAlgn="auto" hangingPunct="1">
              <a:spcBef>
                <a:spcPts val="800"/>
              </a:spcBef>
              <a:buFont typeface="Arial" panose="020B0604020202020204" pitchFamily="34" charset="0"/>
              <a:buChar char="•"/>
              <a:defRPr/>
            </a:pPr>
            <a:r>
              <a:rPr lang="en-US" sz="2200" kern="1200" dirty="0">
                <a:solidFill>
                  <a:srgbClr val="000000"/>
                </a:solidFill>
                <a:latin typeface="+mn-lt"/>
                <a:ea typeface="+mn-ea"/>
              </a:rPr>
              <a:t>Configures empty space between the content of the </a:t>
            </a:r>
            <a:r>
              <a:rPr lang="en-US" sz="2200" kern="1200" dirty="0" smtClean="0">
                <a:solidFill>
                  <a:srgbClr val="000000"/>
                </a:solidFill>
                <a:latin typeface="+mn-lt"/>
                <a:ea typeface="+mn-ea"/>
              </a:rPr>
              <a:t>H</a:t>
            </a:r>
            <a:r>
              <a:rPr lang="en-US" sz="100" kern="1200" dirty="0" smtClean="0">
                <a:solidFill>
                  <a:srgbClr val="000000"/>
                </a:solidFill>
                <a:latin typeface="+mn-lt"/>
                <a:ea typeface="+mn-ea"/>
              </a:rPr>
              <a:t> </a:t>
            </a:r>
            <a:r>
              <a:rPr lang="en-US" sz="2200" kern="1200" dirty="0" smtClean="0">
                <a:solidFill>
                  <a:srgbClr val="000000"/>
                </a:solidFill>
                <a:latin typeface="+mn-lt"/>
                <a:ea typeface="+mn-ea"/>
              </a:rPr>
              <a:t>T</a:t>
            </a:r>
            <a:r>
              <a:rPr lang="en-US" sz="100" kern="1200" dirty="0" smtClean="0">
                <a:solidFill>
                  <a:srgbClr val="000000"/>
                </a:solidFill>
                <a:latin typeface="+mn-lt"/>
                <a:ea typeface="+mn-ea"/>
              </a:rPr>
              <a:t> </a:t>
            </a:r>
            <a:r>
              <a:rPr lang="en-US" sz="2200" kern="1200" dirty="0">
                <a:solidFill>
                  <a:srgbClr val="000000"/>
                </a:solidFill>
                <a:latin typeface="+mn-lt"/>
                <a:ea typeface="+mn-ea"/>
              </a:rPr>
              <a:t>M</a:t>
            </a:r>
            <a:r>
              <a:rPr lang="en-US" sz="100" kern="1200" dirty="0">
                <a:solidFill>
                  <a:srgbClr val="000000"/>
                </a:solidFill>
                <a:latin typeface="+mn-lt"/>
                <a:ea typeface="+mn-ea"/>
              </a:rPr>
              <a:t> </a:t>
            </a:r>
            <a:r>
              <a:rPr lang="en-US" sz="2200" kern="1200" dirty="0">
                <a:solidFill>
                  <a:srgbClr val="000000"/>
                </a:solidFill>
                <a:latin typeface="+mn-lt"/>
                <a:ea typeface="+mn-ea"/>
              </a:rPr>
              <a:t>L </a:t>
            </a:r>
            <a:r>
              <a:rPr lang="en-US" sz="2200" kern="1200" dirty="0">
                <a:solidFill>
                  <a:schemeClr val="tx1"/>
                </a:solidFill>
                <a:latin typeface="+mn-lt"/>
                <a:ea typeface="+mn-ea"/>
              </a:rPr>
              <a:t>element (such as text) and the </a:t>
            </a:r>
            <a:r>
              <a:rPr lang="en-US" sz="2200" kern="1200" dirty="0" smtClean="0">
                <a:solidFill>
                  <a:schemeClr val="tx1"/>
                </a:solidFill>
                <a:latin typeface="+mn-lt"/>
                <a:ea typeface="+mn-ea"/>
              </a:rPr>
              <a:t>border</a:t>
            </a:r>
          </a:p>
          <a:p>
            <a:pPr marL="255600" lvl="1" indent="-255600" eaLnBrk="1" fontAlgn="auto" hangingPunct="1">
              <a:spcBef>
                <a:spcPts val="800"/>
              </a:spcBef>
              <a:buFont typeface="Arial" panose="020B0604020202020204" pitchFamily="34" charset="0"/>
              <a:buChar char="•"/>
              <a:defRPr/>
            </a:pPr>
            <a:r>
              <a:rPr lang="en-US" sz="2200" dirty="0">
                <a:solidFill>
                  <a:schemeClr val="tx1"/>
                </a:solidFill>
                <a:latin typeface="+mn-lt"/>
              </a:rPr>
              <a:t>Syntax </a:t>
            </a:r>
            <a:r>
              <a:rPr lang="en-US" sz="2200" dirty="0" smtClean="0">
                <a:solidFill>
                  <a:schemeClr val="tx1"/>
                </a:solidFill>
                <a:latin typeface="+mn-lt"/>
              </a:rPr>
              <a:t>examples</a:t>
            </a:r>
          </a:p>
        </p:txBody>
      </p:sp>
      <p:pic>
        <p:nvPicPr>
          <p:cNvPr id="6" name="Picture 5" descr="Syntax examples. computer code has 4 lines. the lines read as follows. line 1 h 1 left brace padding colon 0 semicolon right brace. line 2. h 1 left brace padding colon 20 p x, 10 p x semicolon right brace. line 3. h 2 left brace padding  colon 10 p x, 30 p x, 20 p x semicolon right brace. line 4. h 1 left brace padding colon 20 p x, 30 p x, 0, 30 p x semicolon right brace."/>
          <p:cNvPicPr>
            <a:picLocks noChangeAspect="1"/>
          </p:cNvPicPr>
          <p:nvPr/>
        </p:nvPicPr>
        <p:blipFill rotWithShape="1">
          <a:blip r:embed="rId2"/>
          <a:srcRect l="10663" t="20001"/>
          <a:stretch/>
        </p:blipFill>
        <p:spPr>
          <a:xfrm>
            <a:off x="785941" y="4190284"/>
            <a:ext cx="5103579" cy="1939942"/>
          </a:xfrm>
          <a:prstGeom prst="rect">
            <a:avLst/>
          </a:prstGeom>
        </p:spPr>
      </p:pic>
    </p:spTree>
    <p:extLst>
      <p:ext uri="{BB962C8B-B14F-4D97-AF65-F5344CB8AC3E}">
        <p14:creationId xmlns:p14="http://schemas.microsoft.com/office/powerpoint/2010/main" val="730428410"/>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Bef>
                <a:spcPct val="0"/>
              </a:spcBef>
              <a:spcAft>
                <a:spcPts val="0"/>
              </a:spcAft>
              <a:buClrTx/>
              <a:defRPr/>
            </a:pPr>
            <a:r>
              <a:rPr lang="en-US" kern="1200" spc="-50" dirty="0" smtClean="0">
                <a:latin typeface="Times New Roman" panose="02020603050405020304" pitchFamily="18" charset="0"/>
                <a:ea typeface="+mj-ea"/>
                <a:cs typeface="+mj-cs"/>
              </a:rPr>
              <a:t>Box Model in Action</a:t>
            </a:r>
            <a:endParaRPr lang="en-US" kern="1200" spc="-50" dirty="0">
              <a:latin typeface="Times New Roman" panose="02020603050405020304" pitchFamily="18" charset="0"/>
              <a:ea typeface="+mj-ea"/>
              <a:cs typeface="+mj-cs"/>
            </a:endParaRPr>
          </a:p>
        </p:txBody>
      </p:sp>
      <p:pic>
        <p:nvPicPr>
          <p:cNvPr id="4" name="Picture 2" descr="A sample web page is shown in a browser with callouts to its various components.&#10;At the top of the browser window, a callout with the caption, Margin, points the white space above the header. Below the margin, a callout with the caption, Content, points to the header. A callout with the caption, Border, points to the border surround the header. A callout with the caption, Padding, points to the indentation of text from the border. Below the header is another margin, and then a bordered paragraph. Three additional callouts point to these additional components.">
            <a:extLst>
              <a:ext uri="{FF2B5EF4-FFF2-40B4-BE49-F238E27FC236}">
                <a16:creationId xmlns:a16="http://schemas.microsoft.com/office/drawing/2014/main" id="{BC951A82-56FD-4710-8DD5-C2F1137B1DC1}"/>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831850" y="2096219"/>
            <a:ext cx="7480300" cy="33940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51081683"/>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smtClean="0">
                <a:solidFill>
                  <a:srgbClr val="007FA3"/>
                </a:solidFill>
                <a:latin typeface="Times New Roman" panose="02020603050405020304" pitchFamily="18" charset="0"/>
                <a:ea typeface="+mj-ea"/>
                <a:cs typeface="+mj-cs"/>
                <a:sym typeface="Times New Roman"/>
              </a:rPr>
              <a:t>Normal Flow</a:t>
            </a:r>
            <a:endParaRPr lang="en-US" sz="3400" b="1" kern="1200" spc="-50" dirty="0">
              <a:solidFill>
                <a:srgbClr val="007FA3"/>
              </a:solidFill>
              <a:latin typeface="Times New Roman" panose="02020603050405020304" pitchFamily="18" charset="0"/>
              <a:ea typeface="+mj-ea"/>
              <a:cs typeface="+mj-cs"/>
              <a:sym typeface="Times New Roman"/>
            </a:endParaRPr>
          </a:p>
        </p:txBody>
      </p:sp>
      <p:sp>
        <p:nvSpPr>
          <p:cNvPr id="4" name="Text Placeholder 3"/>
          <p:cNvSpPr>
            <a:spLocks noGrp="1"/>
          </p:cNvSpPr>
          <p:nvPr>
            <p:ph type="body" idx="1"/>
          </p:nvPr>
        </p:nvSpPr>
        <p:spPr>
          <a:xfrm>
            <a:off x="457200" y="1600201"/>
            <a:ext cx="8229600" cy="756138"/>
          </a:xfrm>
        </p:spPr>
        <p:txBody>
          <a:bodyPr/>
          <a:lstStyle/>
          <a:p>
            <a:pPr marL="0" indent="0">
              <a:buNone/>
            </a:pPr>
            <a:r>
              <a:rPr lang="en-US" altLang="en-US" sz="2400" kern="1200" dirty="0">
                <a:latin typeface="Arial (Body)"/>
              </a:rPr>
              <a:t>Browser display of elements in the </a:t>
            </a:r>
            <a:r>
              <a:rPr lang="en-US" altLang="en-US" sz="2400" kern="1200" dirty="0" smtClean="0">
                <a:latin typeface="Arial (Body)"/>
              </a:rPr>
              <a:t>order </a:t>
            </a:r>
            <a:r>
              <a:rPr lang="en-US" altLang="en-US" sz="2400" kern="1200" dirty="0">
                <a:latin typeface="Arial (Body)"/>
              </a:rPr>
              <a:t>they are coded in the web page </a:t>
            </a:r>
            <a:r>
              <a:rPr lang="en-US" altLang="en-US" sz="2400" kern="1200" dirty="0" smtClean="0">
                <a:latin typeface="Arial (Body)"/>
              </a:rPr>
              <a:t>document</a:t>
            </a:r>
          </a:p>
        </p:txBody>
      </p:sp>
      <p:pic>
        <p:nvPicPr>
          <p:cNvPr id="6" name="Picture 2" descr="A screenshot of two d i v elements placed one after another on a web page. At the top of the web page, is a blue rectangle with a dashed border that represents the first d i v element. Below this rectangle is a smaller white rectangle with a solid border that represents the second d i v element.">
            <a:extLst>
              <a:ext uri="{FF2B5EF4-FFF2-40B4-BE49-F238E27FC236}">
                <a16:creationId xmlns:a16="http://schemas.microsoft.com/office/drawing/2014/main" id="{DFFA95D7-21B8-4DF3-8FBC-9A83E0F043B8}"/>
              </a:ext>
            </a:extLst>
          </p:cNvPr>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1060469" y="2778419"/>
            <a:ext cx="2260023" cy="3330864"/>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7" name="Picture 1" descr="A screenshot of two nested d i v elements on a web page.&#10;At the top of the web page, is a blue rectangle with a dashed border that represents the outer d i v element. Within this rectangle is a smaller white rectangle with a solid border that represents the inner d i v element.">
            <a:extLst>
              <a:ext uri="{FF2B5EF4-FFF2-40B4-BE49-F238E27FC236}">
                <a16:creationId xmlns:a16="http://schemas.microsoft.com/office/drawing/2014/main" id="{683CBCF5-B8FD-441C-AB82-248055ABF3C8}"/>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4690200" y="2778419"/>
            <a:ext cx="3029744" cy="322707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3523094756"/>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smtClean="0">
                <a:solidFill>
                  <a:srgbClr val="007FA3"/>
                </a:solidFill>
                <a:latin typeface="Times New Roman" panose="02020603050405020304" pitchFamily="18" charset="0"/>
                <a:ea typeface="+mj-ea"/>
                <a:cs typeface="+mj-cs"/>
                <a:sym typeface="Times New Roman"/>
              </a:rPr>
              <a:t>Float Property</a:t>
            </a:r>
            <a:endParaRPr lang="en-US" sz="3400" b="1" kern="1200" spc="-50" dirty="0">
              <a:solidFill>
                <a:srgbClr val="007FA3"/>
              </a:solidFill>
              <a:latin typeface="Times New Roman" panose="02020603050405020304" pitchFamily="18" charset="0"/>
              <a:ea typeface="+mj-ea"/>
              <a:cs typeface="+mj-cs"/>
              <a:sym typeface="Times New Roman"/>
            </a:endParaRPr>
          </a:p>
        </p:txBody>
      </p:sp>
      <p:sp>
        <p:nvSpPr>
          <p:cNvPr id="3" name="Content Placeholder 2"/>
          <p:cNvSpPr>
            <a:spLocks noGrp="1"/>
          </p:cNvSpPr>
          <p:nvPr>
            <p:ph type="body" idx="1"/>
          </p:nvPr>
        </p:nvSpPr>
        <p:spPr>
          <a:xfrm>
            <a:off x="457200" y="1600200"/>
            <a:ext cx="8229600" cy="1292631"/>
          </a:xfrm>
        </p:spPr>
        <p:txBody>
          <a:bodyPr wrap="square">
            <a:spAutoFit/>
          </a:bodyPr>
          <a:lstStyle/>
          <a:p>
            <a:pPr marL="0" indent="0" eaLnBrk="1" hangingPunct="1">
              <a:spcBef>
                <a:spcPts val="1500"/>
              </a:spcBef>
              <a:buClr>
                <a:srgbClr val="007FA3"/>
              </a:buClr>
              <a:buSzPct val="100000"/>
              <a:buNone/>
              <a:defRPr/>
            </a:pPr>
            <a:r>
              <a:rPr lang="en-US" altLang="en-US" sz="2400" kern="1200" dirty="0">
                <a:latin typeface="Arial (Body)"/>
                <a:ea typeface="+mn-ea"/>
                <a:cs typeface="Arial" panose="020B0604020202020204" pitchFamily="34" charset="0"/>
                <a:sym typeface="Arial"/>
              </a:rPr>
              <a:t>Elements that seem to </a:t>
            </a:r>
            <a:r>
              <a:rPr lang="en-US" altLang="en-US" sz="2400" kern="1200">
                <a:latin typeface="Arial (Body)"/>
                <a:ea typeface="+mn-ea"/>
                <a:cs typeface="Arial" panose="020B0604020202020204" pitchFamily="34" charset="0"/>
                <a:sym typeface="Arial"/>
              </a:rPr>
              <a:t>“</a:t>
            </a:r>
            <a:r>
              <a:rPr lang="en-US" altLang="en-US" sz="2400" kern="1200" smtClean="0">
                <a:latin typeface="Arial (Body)"/>
                <a:ea typeface="+mn-ea"/>
                <a:cs typeface="Arial" panose="020B0604020202020204" pitchFamily="34" charset="0"/>
                <a:sym typeface="Arial"/>
              </a:rPr>
              <a:t>float” </a:t>
            </a:r>
            <a:r>
              <a:rPr lang="en-US" altLang="en-US" sz="2400" kern="1200" dirty="0">
                <a:latin typeface="Arial (Body)"/>
                <a:ea typeface="+mn-ea"/>
                <a:cs typeface="Arial" panose="020B0604020202020204" pitchFamily="34" charset="0"/>
                <a:sym typeface="Arial"/>
              </a:rPr>
              <a:t>on the right or left side of either the browser window or another element are often configured using the float property</a:t>
            </a:r>
            <a:r>
              <a:rPr lang="en-US" altLang="en-US" sz="2400" kern="1200" dirty="0" smtClean="0">
                <a:latin typeface="Arial (Body)"/>
                <a:ea typeface="+mn-ea"/>
                <a:cs typeface="Arial" panose="020B0604020202020204" pitchFamily="34" charset="0"/>
                <a:sym typeface="Arial"/>
              </a:rPr>
              <a:t>.</a:t>
            </a:r>
          </a:p>
        </p:txBody>
      </p:sp>
      <p:pic>
        <p:nvPicPr>
          <p:cNvPr id="4" name="Picture 3" descr="Computer code has 10 lines. the lines read as follows. line 1, h 1 left brace background hyphen color colon hash c c c c c c semicolon. line 2, indented once. padding colon 5 p x semicolon. line 3, indented once. color colon hash 000000 semicolon. line 4. right brace. line 5. p left brace font hyphen family colon Arial comma hyphen sans hyphen serif. line 6. right brace, line 7. hash y l s left brace float colon right semicolon. line 8, indented once. margin colon 0 0 5 p x 5 p x semicolon. line 9, indented once, border colon 1 l x solid hash 000000 semicolon, line 10. right brace."/>
          <p:cNvPicPr>
            <a:picLocks noChangeAspect="1"/>
          </p:cNvPicPr>
          <p:nvPr/>
        </p:nvPicPr>
        <p:blipFill>
          <a:blip r:embed="rId2"/>
          <a:stretch>
            <a:fillRect/>
          </a:stretch>
        </p:blipFill>
        <p:spPr>
          <a:xfrm>
            <a:off x="532531" y="2879499"/>
            <a:ext cx="4294937" cy="3413111"/>
          </a:xfrm>
          <a:prstGeom prst="rect">
            <a:avLst/>
          </a:prstGeom>
        </p:spPr>
      </p:pic>
      <p:pic>
        <p:nvPicPr>
          <p:cNvPr id="7" name="Picture 1" descr="The wildflowers web page that has been configured to float right. The heading contains black text with a green background, and reads Wildflowers. Below in the content area, is a paragraph and to the right of the paragraph is an image of a flower.">
            <a:extLst>
              <a:ext uri="{FF2B5EF4-FFF2-40B4-BE49-F238E27FC236}">
                <a16:creationId xmlns:a16="http://schemas.microsoft.com/office/drawing/2014/main" id="{70EF2129-F900-4D25-A267-4A47CA88E7D9}"/>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bwMode="auto">
          <a:xfrm>
            <a:off x="5015345" y="3454679"/>
            <a:ext cx="3671455" cy="198004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1489774381"/>
      </p:ext>
    </p:extLst>
  </p:cSld>
  <p:clrMapOvr>
    <a:masterClrMapping/>
  </p:clrMapOvr>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a:xfrm>
            <a:off x="457200" y="604794"/>
            <a:ext cx="8229600" cy="707856"/>
          </a:xfrm>
        </p:spPr>
        <p:txBody>
          <a:bodyPr>
            <a:spAutoFit/>
          </a:bodyPr>
          <a:lstStyle/>
          <a:p>
            <a:pPr eaLnBrk="1" fontAlgn="auto" hangingPunct="1">
              <a:spcAft>
                <a:spcPts val="0"/>
              </a:spcAft>
              <a:buFont typeface="Times New Roman"/>
              <a:buNone/>
              <a:defRPr/>
            </a:pPr>
            <a:r>
              <a:rPr lang="en-US" sz="3400" b="1" kern="1200" spc="-50" dirty="0" smtClean="0">
                <a:solidFill>
                  <a:srgbClr val="007FA3"/>
                </a:solidFill>
                <a:latin typeface="Times New Roman" panose="02020603050405020304" pitchFamily="18" charset="0"/>
                <a:ea typeface="+mj-ea"/>
                <a:cs typeface="+mj-cs"/>
                <a:sym typeface="Times New Roman"/>
              </a:rPr>
              <a:t>Clear Property</a:t>
            </a:r>
            <a:endParaRPr lang="en-US" sz="2000" kern="1200" spc="-50" dirty="0">
              <a:solidFill>
                <a:srgbClr val="007FA3"/>
              </a:solidFill>
              <a:latin typeface="Times New Roman" panose="02020603050405020304" pitchFamily="18" charset="0"/>
              <a:ea typeface="+mj-ea"/>
              <a:cs typeface="+mj-cs"/>
              <a:sym typeface="Times New Roman"/>
            </a:endParaRPr>
          </a:p>
        </p:txBody>
      </p:sp>
      <p:sp>
        <p:nvSpPr>
          <p:cNvPr id="3" name="Content Placeholder 2"/>
          <p:cNvSpPr>
            <a:spLocks noGrp="1"/>
          </p:cNvSpPr>
          <p:nvPr>
            <p:ph type="body" idx="1"/>
          </p:nvPr>
        </p:nvSpPr>
        <p:spPr>
          <a:xfrm>
            <a:off x="457200" y="1600200"/>
            <a:ext cx="8229600" cy="1115660"/>
          </a:xfrm>
        </p:spPr>
        <p:txBody>
          <a:bodyPr wrap="square">
            <a:spAutoFit/>
          </a:bodyPr>
          <a:lstStyle/>
          <a:p>
            <a:pPr marL="255600" indent="-255600">
              <a:spcBef>
                <a:spcPts val="1500"/>
              </a:spcBef>
              <a:buClr>
                <a:srgbClr val="007FA3"/>
              </a:buClr>
              <a:buSzPct val="100000"/>
              <a:buFont typeface="Arial" panose="020B0604020202020204" pitchFamily="34" charset="0"/>
              <a:buChar char="•"/>
              <a:defRPr/>
            </a:pPr>
            <a:r>
              <a:rPr lang="en-US" altLang="en-US" sz="2400" kern="1200" dirty="0">
                <a:latin typeface="Arial (Body)"/>
                <a:sym typeface="Arial"/>
              </a:rPr>
              <a:t>Useful to “clear” or terminate a </a:t>
            </a:r>
            <a:r>
              <a:rPr lang="en-US" altLang="en-US" sz="2400" kern="1200" dirty="0" smtClean="0">
                <a:latin typeface="Arial (Body)"/>
                <a:sym typeface="Arial"/>
              </a:rPr>
              <a:t>float</a:t>
            </a:r>
          </a:p>
          <a:p>
            <a:pPr marL="255600" indent="-255600">
              <a:spcBef>
                <a:spcPts val="1500"/>
              </a:spcBef>
              <a:buClr>
                <a:srgbClr val="007FA3"/>
              </a:buClr>
              <a:buSzPct val="100000"/>
              <a:buFont typeface="Arial" panose="020B0604020202020204" pitchFamily="34" charset="0"/>
              <a:buChar char="•"/>
              <a:defRPr/>
            </a:pPr>
            <a:r>
              <a:rPr lang="en-US" altLang="en-US" sz="2400" kern="1200" dirty="0">
                <a:latin typeface="Arial (Body)"/>
                <a:sym typeface="Arial"/>
              </a:rPr>
              <a:t>Values are left, right, and </a:t>
            </a:r>
            <a:r>
              <a:rPr lang="en-US" altLang="en-US" sz="2400" kern="1200" dirty="0" smtClean="0">
                <a:latin typeface="Arial (Body)"/>
                <a:sym typeface="Arial"/>
              </a:rPr>
              <a:t>both</a:t>
            </a:r>
          </a:p>
        </p:txBody>
      </p:sp>
      <p:pic>
        <p:nvPicPr>
          <p:cNvPr id="6" name="Picture 5" descr="The clear property has been applied to the subheading element on the wildflowers web page. The light green background has been extended downward to match the height of the image. The subheading and its paragraph now appear completely below the image, flush to the left edge of the window."/>
          <p:cNvPicPr>
            <a:picLocks noChangeAspect="1"/>
          </p:cNvPicPr>
          <p:nvPr/>
        </p:nvPicPr>
        <p:blipFill>
          <a:blip r:embed="rId2"/>
          <a:stretch>
            <a:fillRect/>
          </a:stretch>
        </p:blipFill>
        <p:spPr>
          <a:xfrm>
            <a:off x="457200" y="3541865"/>
            <a:ext cx="3304710" cy="2036579"/>
          </a:xfrm>
          <a:prstGeom prst="rect">
            <a:avLst/>
          </a:prstGeom>
        </p:spPr>
      </p:pic>
      <p:pic>
        <p:nvPicPr>
          <p:cNvPr id="7" name="Picture 6" descr="The clear property has been applied to the subheading element on the wildflowers web page&#10;The image and original paragraph remain where they were, but the light green background only encompasses the original paragraph. The subheading and its paragraph now appear completely below the image, flush to the left edge of the window."/>
          <p:cNvPicPr>
            <a:picLocks noChangeAspect="1"/>
          </p:cNvPicPr>
          <p:nvPr/>
        </p:nvPicPr>
        <p:blipFill>
          <a:blip r:embed="rId3"/>
          <a:stretch>
            <a:fillRect/>
          </a:stretch>
        </p:blipFill>
        <p:spPr>
          <a:xfrm>
            <a:off x="4000395" y="3704639"/>
            <a:ext cx="4686405" cy="1873805"/>
          </a:xfrm>
          <a:prstGeom prst="rect">
            <a:avLst/>
          </a:prstGeom>
        </p:spPr>
      </p:pic>
    </p:spTree>
    <p:extLst>
      <p:ext uri="{BB962C8B-B14F-4D97-AF65-F5344CB8AC3E}">
        <p14:creationId xmlns:p14="http://schemas.microsoft.com/office/powerpoint/2010/main" val="4141395742"/>
      </p:ext>
    </p:extLst>
  </p:cSld>
  <p:clrMapOvr>
    <a:masterClrMapping/>
  </p:clrMapOvr>
  <mc:AlternateContent xmlns:mc="http://schemas.openxmlformats.org/markup-compatibility/2006" xmlns:p14="http://schemas.microsoft.com/office/powerpoint/2010/main">
    <mc:Choice Requires="p14">
      <p:transition spd="slow" p14:dur="2000"/>
    </mc:Choice>
    <mc:Fallback xmlns="">
      <p:transition spd="slow"/>
    </mc:Fallback>
  </mc:AlternateContent>
  <p:timing>
    <p:tnLst>
      <p:par>
        <p:cTn id="1" dur="indefinite" restart="never" nodeType="tmRoot"/>
      </p:par>
    </p:tnLst>
  </p:timing>
</p:sld>
</file>

<file path=ppt/theme/theme1.xml><?xml version="1.0" encoding="utf-8"?>
<a:theme xmlns:a="http://schemas.openxmlformats.org/drawingml/2006/main" name="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name="1_508 Lecture">
  <a:themeElements>
    <a:clrScheme name="Custom 7">
      <a:dk1>
        <a:srgbClr val="000000"/>
      </a:dk1>
      <a:lt1>
        <a:srgbClr val="FFFFFF"/>
      </a:lt1>
      <a:dk2>
        <a:srgbClr val="000000"/>
      </a:dk2>
      <a:lt2>
        <a:srgbClr val="007FA3"/>
      </a:lt2>
      <a:accent1>
        <a:srgbClr val="3C1581"/>
      </a:accent1>
      <a:accent2>
        <a:srgbClr val="1A6C7C"/>
      </a:accent2>
      <a:accent3>
        <a:srgbClr val="CC730D"/>
      </a:accent3>
      <a:accent4>
        <a:srgbClr val="B2AA00"/>
      </a:accent4>
      <a:accent5>
        <a:srgbClr val="1B9332"/>
      </a:accent5>
      <a:accent6>
        <a:srgbClr val="7F7F7F"/>
      </a:accent6>
      <a:hlink>
        <a:srgbClr val="3C1581"/>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Custom Theme">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4.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docProps/app.xml><?xml version="1.0" encoding="utf-8"?>
<Properties xmlns="http://schemas.openxmlformats.org/officeDocument/2006/extended-properties" xmlns:vt="http://schemas.openxmlformats.org/officeDocument/2006/docPropsVTypes">
  <TotalTime>9572</TotalTime>
  <Words>1423</Words>
  <Application>Microsoft Office PowerPoint</Application>
  <PresentationFormat>On-screen Show (4:3)</PresentationFormat>
  <Paragraphs>166</Paragraphs>
  <Slides>39</Slides>
  <Notes>1</Notes>
  <HiddenSlides>0</HiddenSlides>
  <MMClips>0</MMClips>
  <ScaleCrop>false</ScaleCrop>
  <HeadingPairs>
    <vt:vector size="6" baseType="variant">
      <vt:variant>
        <vt:lpstr>Fonts Used</vt:lpstr>
      </vt:variant>
      <vt:variant>
        <vt:i4>7</vt:i4>
      </vt:variant>
      <vt:variant>
        <vt:lpstr>Theme</vt:lpstr>
      </vt:variant>
      <vt:variant>
        <vt:i4>2</vt:i4>
      </vt:variant>
      <vt:variant>
        <vt:lpstr>Slide Titles</vt:lpstr>
      </vt:variant>
      <vt:variant>
        <vt:i4>39</vt:i4>
      </vt:variant>
    </vt:vector>
  </HeadingPairs>
  <TitlesOfParts>
    <vt:vector size="48" baseType="lpstr">
      <vt:lpstr>Arial</vt:lpstr>
      <vt:lpstr>Arial (Body)</vt:lpstr>
      <vt:lpstr>Courier New</vt:lpstr>
      <vt:lpstr>Gill Sans MT</vt:lpstr>
      <vt:lpstr>Noto Sans Symbols</vt:lpstr>
      <vt:lpstr>Times New Roman</vt:lpstr>
      <vt:lpstr>Verdana</vt:lpstr>
      <vt:lpstr>508 Lecture</vt:lpstr>
      <vt:lpstr>1_508 Lecture</vt:lpstr>
      <vt:lpstr>Web Development &amp; Design Foundations with H T M L 5</vt:lpstr>
      <vt:lpstr>Learning Objectives</vt:lpstr>
      <vt:lpstr>The Box Model</vt:lpstr>
      <vt:lpstr>Configure Margin with C S S</vt:lpstr>
      <vt:lpstr>Configure Padding with C S S </vt:lpstr>
      <vt:lpstr>Box Model in Action</vt:lpstr>
      <vt:lpstr>Normal Flow</vt:lpstr>
      <vt:lpstr>Float Property</vt:lpstr>
      <vt:lpstr>Clear Property</vt:lpstr>
      <vt:lpstr>Overflow Property</vt:lpstr>
      <vt:lpstr>Checkpoint 6.1</vt:lpstr>
      <vt:lpstr>C S S Display Property (1 of 2)</vt:lpstr>
      <vt:lpstr>C S S Display Property (2 of 2)</vt:lpstr>
      <vt:lpstr>Page Layout Single Column → Two Column</vt:lpstr>
      <vt:lpstr>Basic Two-Column Layout (1 of 2)</vt:lpstr>
      <vt:lpstr>Basic Two-Column Layout (2 of 2)</vt:lpstr>
      <vt:lpstr>C S S Page Layout Two Columns (Left Nav)</vt:lpstr>
      <vt:lpstr>Vertical Navigation (1 of 2)</vt:lpstr>
      <vt:lpstr>Vertical Navigation (2 of 2)</vt:lpstr>
      <vt:lpstr>Horizontal Navigation (1 of 2)</vt:lpstr>
      <vt:lpstr>Horizontal Navigation (2 of 2)</vt:lpstr>
      <vt:lpstr>C S S Pseudo-Classes (1 of 2)</vt:lpstr>
      <vt:lpstr>C S S Pseudo-Classes (2 of 2)</vt:lpstr>
      <vt:lpstr>Header Text Image Replacement (1 of 2)</vt:lpstr>
      <vt:lpstr>Header Text Image Replacement (2 of 2)</vt:lpstr>
      <vt:lpstr>Position Property</vt:lpstr>
      <vt:lpstr>Fixed Positioning</vt:lpstr>
      <vt:lpstr>Relative Positioning</vt:lpstr>
      <vt:lpstr>Absolute Positioning</vt:lpstr>
      <vt:lpstr>C S S Debugging Tips</vt:lpstr>
      <vt:lpstr>H T M L5 Structural Elements Review (1 of 2)</vt:lpstr>
      <vt:lpstr>H T M L5 Structural Elements Review (2 of 2)</vt:lpstr>
      <vt:lpstr>More H T M L5 Elements (1 of 2)</vt:lpstr>
      <vt:lpstr>More H T M L5 Elements (2 of 2)</vt:lpstr>
      <vt:lpstr>H T M L 5 Compatibility with Older Browsers</vt:lpstr>
      <vt:lpstr>Deciding to Configure a Class or Id</vt:lpstr>
      <vt:lpstr>Checkpoint 6.2</vt:lpstr>
      <vt:lpstr>Summary</vt:lpstr>
      <vt:lpstr>Copyright</vt:lpstr>
    </vt:vector>
  </TitlesOfParts>
  <Company>SPi</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Web Development and Design Foundations with H T M L 5, Ninth Edition</dc:title>
  <dc:subject>Computer Science</dc:subject>
  <dc:creator>Felke-Morris</dc:creator>
  <cp:keywords>Web Development and Design Foundations</cp:keywords>
  <cp:lastModifiedBy>Gupta, Anu</cp:lastModifiedBy>
  <cp:revision>1089</cp:revision>
  <dcterms:modified xsi:type="dcterms:W3CDTF">2020-10-02T18:25:15Z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Offisync_UniqueId">
    <vt:lpwstr>682739</vt:lpwstr>
  </property>
  <property fmtid="{D5CDD505-2E9C-101B-9397-08002B2CF9AE}" pid="3" name="Offisync_ServerID">
    <vt:lpwstr>7e960520-0e88-4f05-9fa0-24079b61e486</vt:lpwstr>
  </property>
  <property fmtid="{D5CDD505-2E9C-101B-9397-08002B2CF9AE}" pid="4" name="Offisync_UpdateToken">
    <vt:lpwstr>2</vt:lpwstr>
  </property>
  <property fmtid="{D5CDD505-2E9C-101B-9397-08002B2CF9AE}" pid="5" name="Jive_VersionGuid">
    <vt:lpwstr>2e874262-9747-49d3-bf1e-677aeb587663</vt:lpwstr>
  </property>
  <property fmtid="{D5CDD505-2E9C-101B-9397-08002B2CF9AE}" pid="6" name="Offisync_ProviderInitializationData">
    <vt:lpwstr>https://neo.pearson.com</vt:lpwstr>
  </property>
  <property fmtid="{D5CDD505-2E9C-101B-9397-08002B2CF9AE}" pid="7" name="Jive_LatestUserAccountName">
    <vt:lpwstr>joel</vt:lpwstr>
  </property>
</Properties>
</file>